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082610-E3D5-4440-978A-4C7175C970D4}" v="1" dt="2023-07-11T18:09:28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6E302-901B-4EC5-8063-F4475DEAA8C8}" type="datetimeFigureOut">
              <a:rPr lang="en-US" smtClean="0"/>
              <a:t>7/11/2023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3765-1535-41FB-A927-AAD2D1E85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5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E9EF-BFD3-43EA-A868-783EE64D3026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5DF4-6503-424C-B89D-B31483AF0BFD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EE408-CEE3-4069-B613-CB32C19D6587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80C5-3949-48B3-AAD0-C6AC4D6634A8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F9A-4BC0-4BDC-9C0A-439930D3F628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0EB-8738-400A-AFF7-6D1DEC6B76AF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F0B9-B198-4467-8481-337D4552AC07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E8C0-DCD6-4618-824E-E5B47E37F774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133B-A04A-40C7-999B-6B964B69F57E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66FB9-D28B-49B1-96AA-2DC4A0B82672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3742-95DB-4727-9E2D-E67133874C57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C757-AC18-4BD4-B58D-C09C7F56266E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6CBA-D419-41FA-8B3E-D17E24A5F335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B8EF-695A-4D91-86E6-BD3ABF986DC6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A1DA-1075-4AB6-9AFC-9045E23C9F15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3360-0F07-4AD4-AAF8-61579BDE5A02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D3E4-AEF6-4C0D-955F-4975ADE12833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096B060-2D6F-430E-A017-FCCC5AF2AC19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ash-rag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p close image of waves">
            <a:extLst>
              <a:ext uri="{FF2B5EF4-FFF2-40B4-BE49-F238E27FC236}">
                <a16:creationId xmlns:a16="http://schemas.microsoft.com/office/drawing/2014/main" id="{9648A932-5E17-4859-9FE3-70EB96EA5C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alphaModFix amt="4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8095" y="0"/>
            <a:ext cx="1226819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16A0C15-5BB2-41A2-BD46-E18F635D5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327" y="291116"/>
            <a:ext cx="9144000" cy="754025"/>
          </a:xfrm>
        </p:spPr>
        <p:txBody>
          <a:bodyPr>
            <a:noAutofit/>
          </a:bodyPr>
          <a:lstStyle/>
          <a:p>
            <a:pPr algn="ctr"/>
            <a:r>
              <a:rPr lang="en-US" u="sng" dirty="0"/>
              <a:t>How Rotary Can Create “WASH” Hope in the World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6756" y="1451727"/>
            <a:ext cx="10765410" cy="618398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- Join  WASH-RAG  and  the  Ambassador  Program  at  </a:t>
            </a:r>
            <a:r>
              <a:rPr lang="en-US" sz="3600" dirty="0">
                <a:hlinkClick r:id="rId4"/>
              </a:rPr>
              <a:t>www.wash-rag.org</a:t>
            </a:r>
            <a:r>
              <a:rPr lang="en-US" sz="3600" dirty="0"/>
              <a:t>.</a:t>
            </a:r>
            <a:br>
              <a:rPr lang="en-US" sz="3600" dirty="0"/>
            </a:br>
            <a:br>
              <a:rPr lang="en-US" sz="1200" dirty="0"/>
            </a:br>
            <a:r>
              <a:rPr lang="en-US" sz="3600" dirty="0"/>
              <a:t>- Learn  and  educate  fellow  Rotarians  about  WASH  for  Healthcare  Facilities</a:t>
            </a:r>
            <a:br>
              <a:rPr lang="en-US" sz="3600" dirty="0"/>
            </a:br>
            <a:r>
              <a:rPr lang="en-US" sz="3600" dirty="0"/>
              <a:t>(HCFs) issues in your District  or Partner District .</a:t>
            </a:r>
            <a:br>
              <a:rPr lang="en-US" sz="3600" dirty="0"/>
            </a:br>
            <a:br>
              <a:rPr lang="en-US" sz="1200" dirty="0"/>
            </a:br>
            <a:r>
              <a:rPr lang="en-US" sz="3600" dirty="0"/>
              <a:t>- Arrange  advocacy  (education) meetings  with </a:t>
            </a:r>
            <a:br>
              <a:rPr lang="en-US" sz="3600" dirty="0"/>
            </a:br>
            <a:r>
              <a:rPr lang="en-US" sz="3600" dirty="0"/>
              <a:t>elected  officials  and  government  officials.</a:t>
            </a:r>
            <a:br>
              <a:rPr lang="en-US" sz="3600" dirty="0"/>
            </a:br>
            <a:br>
              <a:rPr lang="en-US" sz="1200" dirty="0"/>
            </a:br>
            <a:r>
              <a:rPr lang="en-US" sz="3600" dirty="0"/>
              <a:t>-  As  a  trusted organization  that  is  committed  to  </a:t>
            </a:r>
            <a:r>
              <a:rPr lang="en-US" sz="3600"/>
              <a:t>service,</a:t>
            </a:r>
            <a:br>
              <a:rPr lang="en-US" sz="3600" dirty="0"/>
            </a:br>
            <a:r>
              <a:rPr lang="en-US" sz="3600" dirty="0"/>
              <a:t>convene  meetings  to  educate  WASH  for HCFs  stakeholders.</a:t>
            </a:r>
            <a:r>
              <a:rPr lang="en-US" sz="4800" dirty="0"/>
              <a:t> 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4975067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C083022-B7D0-4DE3-9976-6A91422D94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6CE1C2-24FF-4125-B61C-AD39973FCD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F23494-F630-4E01-81EA-AA2F2975971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Depth design</Template>
  <TotalTime>45</TotalTime>
  <Words>91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- Join  WASH-RAG  and  the  Ambassador  Program  at  www.wash-rag.org.  - Learn  and  educate  fellow  Rotarians  about  WASH  for  Healthcare  Facilities (HCFs) issues in your District  or Partner District .  - Arrange  advocacy  (education) meetings  with  elected  officials  and  government  officials.  -  As  a  trusted organization  that  is  committed  to  service, convene  meetings  to  educate  WASH  for HCFs  stakeholders.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Join  WASH-RAG  and  the  Ambassador  Program  at  www.wash-rag.org.  - Learn  and  educate  fellow  Rotarians  about  WASH  for  Healthcare  Facilities (HCFs) issues in your District  or Partner District .  - Arrange  advocacy  (education) meetings  with  elected  officials  and  government  officials.  -  As  a  trusted organization  that  is  committed  to  service, convene  meetings  to  educate  WASH  for HCFs  stakeholders.  </dc:title>
  <dc:creator>Steve Werner</dc:creator>
  <cp:lastModifiedBy>Michael Brown</cp:lastModifiedBy>
  <cp:revision>1</cp:revision>
  <dcterms:created xsi:type="dcterms:W3CDTF">2023-07-05T14:22:26Z</dcterms:created>
  <dcterms:modified xsi:type="dcterms:W3CDTF">2023-07-11T18:09:29Z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