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6"/>
  </p:sldMasterIdLst>
  <p:notesMasterIdLst>
    <p:notesMasterId r:id="rId24"/>
  </p:notesMasterIdLst>
  <p:sldIdLst>
    <p:sldId id="319" r:id="rId7"/>
    <p:sldId id="321" r:id="rId8"/>
    <p:sldId id="326" r:id="rId9"/>
    <p:sldId id="316" r:id="rId10"/>
    <p:sldId id="325" r:id="rId11"/>
    <p:sldId id="311" r:id="rId12"/>
    <p:sldId id="259" r:id="rId13"/>
    <p:sldId id="260" r:id="rId14"/>
    <p:sldId id="261" r:id="rId15"/>
    <p:sldId id="258" r:id="rId16"/>
    <p:sldId id="322" r:id="rId17"/>
    <p:sldId id="323" r:id="rId18"/>
    <p:sldId id="317" r:id="rId19"/>
    <p:sldId id="318" r:id="rId20"/>
    <p:sldId id="327" r:id="rId21"/>
    <p:sldId id="328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6DF6A-E410-498C-AFDB-E2D4DA4619FA}" v="1" dt="2023-06-13T18:57:40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whnrc1_2023_01_07_02_57_57_53109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2400" b="1" i="0" baseline="0" dirty="0">
                <a:effectLst/>
              </a:rPr>
              <a:t>Overall Star Grading Trend       N=176</a:t>
            </a:r>
            <a:endParaRPr lang="en-IN" sz="24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3480938483435839"/>
          <c:w val="0.93888888888888888"/>
          <c:h val="0.706934650892519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Sheet1!$I$57</c:f>
              <c:strCache>
                <c:ptCount val="1"/>
                <c:pt idx="0">
                  <c:v>*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1.272534464475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44-45D6-915C-90810A064638}"/>
                </c:ext>
              </c:extLst>
            </c:dLbl>
            <c:dLbl>
              <c:idx val="6"/>
              <c:layout>
                <c:manualLayout>
                  <c:x val="-2.4829298572315332E-3"/>
                  <c:y val="1.6967126193001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44-45D6-915C-90810A064638}"/>
                </c:ext>
              </c:extLst>
            </c:dLbl>
            <c:dLbl>
              <c:idx val="7"/>
              <c:layout>
                <c:manualLayout>
                  <c:x val="-9.103970973332732E-17"/>
                  <c:y val="1.6967126193000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44-45D6-915C-90810A064638}"/>
                </c:ext>
              </c:extLst>
            </c:dLbl>
            <c:dLbl>
              <c:idx val="8"/>
              <c:layout>
                <c:manualLayout>
                  <c:x val="0"/>
                  <c:y val="2.1208907741251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44-45D6-915C-90810A064638}"/>
                </c:ext>
              </c:extLst>
            </c:dLbl>
            <c:dLbl>
              <c:idx val="9"/>
              <c:layout>
                <c:manualLayout>
                  <c:x val="0"/>
                  <c:y val="2.1208907741251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44-45D6-915C-90810A064638}"/>
                </c:ext>
              </c:extLst>
            </c:dLbl>
            <c:dLbl>
              <c:idx val="10"/>
              <c:layout>
                <c:manualLayout>
                  <c:x val="2.4829298572315332E-3"/>
                  <c:y val="2.96924708377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44-45D6-915C-90810A064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Sheet1!$H$58:$H$68</c:f>
              <c:strCache>
                <c:ptCount val="11"/>
                <c:pt idx="0">
                  <c:v>July, 18</c:v>
                </c:pt>
                <c:pt idx="1">
                  <c:v>Dec, 18</c:v>
                </c:pt>
                <c:pt idx="2">
                  <c:v>Jan, 19</c:v>
                </c:pt>
                <c:pt idx="3">
                  <c:v>Dec, 19</c:v>
                </c:pt>
                <c:pt idx="4">
                  <c:v>Sept, 20</c:v>
                </c:pt>
                <c:pt idx="5">
                  <c:v>Dec, 20</c:v>
                </c:pt>
                <c:pt idx="6">
                  <c:v>June, 21</c:v>
                </c:pt>
                <c:pt idx="7">
                  <c:v>Dec, 21</c:v>
                </c:pt>
                <c:pt idx="8">
                  <c:v>March, 22</c:v>
                </c:pt>
                <c:pt idx="9">
                  <c:v>Oct, 22</c:v>
                </c:pt>
                <c:pt idx="10">
                  <c:v>Dec,22</c:v>
                </c:pt>
              </c:strCache>
            </c:strRef>
          </c:cat>
          <c:val>
            <c:numRef>
              <c:f>Sheet1!$I$58:$I$68</c:f>
              <c:numCache>
                <c:formatCode>General</c:formatCode>
                <c:ptCount val="11"/>
                <c:pt idx="0">
                  <c:v>22.5</c:v>
                </c:pt>
                <c:pt idx="1">
                  <c:v>8.1999999999999993</c:v>
                </c:pt>
                <c:pt idx="2">
                  <c:v>5.6</c:v>
                </c:pt>
                <c:pt idx="3">
                  <c:v>1.3</c:v>
                </c:pt>
                <c:pt idx="4">
                  <c:v>4.5</c:v>
                </c:pt>
                <c:pt idx="5">
                  <c:v>1.1000000000000001</c:v>
                </c:pt>
                <c:pt idx="6">
                  <c:v>0.5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1.7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44-45D6-915C-90810A064638}"/>
            </c:ext>
          </c:extLst>
        </c:ser>
        <c:ser>
          <c:idx val="1"/>
          <c:order val="1"/>
          <c:tx>
            <c:strRef>
              <c:f>Sheet1!$J$57</c:f>
              <c:strCache>
                <c:ptCount val="1"/>
                <c:pt idx="0">
                  <c:v>**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Sheet1!$H$58:$H$68</c:f>
              <c:strCache>
                <c:ptCount val="11"/>
                <c:pt idx="0">
                  <c:v>July, 18</c:v>
                </c:pt>
                <c:pt idx="1">
                  <c:v>Dec, 18</c:v>
                </c:pt>
                <c:pt idx="2">
                  <c:v>Jan, 19</c:v>
                </c:pt>
                <c:pt idx="3">
                  <c:v>Dec, 19</c:v>
                </c:pt>
                <c:pt idx="4">
                  <c:v>Sept, 20</c:v>
                </c:pt>
                <c:pt idx="5">
                  <c:v>Dec, 20</c:v>
                </c:pt>
                <c:pt idx="6">
                  <c:v>June, 21</c:v>
                </c:pt>
                <c:pt idx="7">
                  <c:v>Dec, 21</c:v>
                </c:pt>
                <c:pt idx="8">
                  <c:v>March, 22</c:v>
                </c:pt>
                <c:pt idx="9">
                  <c:v>Oct, 22</c:v>
                </c:pt>
                <c:pt idx="10">
                  <c:v>Dec,22</c:v>
                </c:pt>
              </c:strCache>
            </c:strRef>
          </c:cat>
          <c:val>
            <c:numRef>
              <c:f>Sheet1!$J$58:$J$68</c:f>
              <c:numCache>
                <c:formatCode>General</c:formatCode>
                <c:ptCount val="11"/>
                <c:pt idx="0">
                  <c:v>37.5</c:v>
                </c:pt>
                <c:pt idx="1">
                  <c:v>13.8</c:v>
                </c:pt>
                <c:pt idx="2">
                  <c:v>15.8</c:v>
                </c:pt>
                <c:pt idx="3">
                  <c:v>8.9</c:v>
                </c:pt>
                <c:pt idx="4">
                  <c:v>15.1</c:v>
                </c:pt>
                <c:pt idx="5">
                  <c:v>13.4</c:v>
                </c:pt>
                <c:pt idx="6">
                  <c:v>2.2000000000000002</c:v>
                </c:pt>
                <c:pt idx="7">
                  <c:v>5</c:v>
                </c:pt>
                <c:pt idx="8">
                  <c:v>2.2000000000000002</c:v>
                </c:pt>
                <c:pt idx="9">
                  <c:v>1.1000000000000001</c:v>
                </c:pt>
                <c:pt idx="1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44-45D6-915C-90810A064638}"/>
            </c:ext>
          </c:extLst>
        </c:ser>
        <c:ser>
          <c:idx val="2"/>
          <c:order val="2"/>
          <c:tx>
            <c:strRef>
              <c:f>Sheet1!$K$57</c:f>
              <c:strCache>
                <c:ptCount val="1"/>
                <c:pt idx="0">
                  <c:v>***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Sheet1!$H$58:$H$68</c:f>
              <c:strCache>
                <c:ptCount val="11"/>
                <c:pt idx="0">
                  <c:v>July, 18</c:v>
                </c:pt>
                <c:pt idx="1">
                  <c:v>Dec, 18</c:v>
                </c:pt>
                <c:pt idx="2">
                  <c:v>Jan, 19</c:v>
                </c:pt>
                <c:pt idx="3">
                  <c:v>Dec, 19</c:v>
                </c:pt>
                <c:pt idx="4">
                  <c:v>Sept, 20</c:v>
                </c:pt>
                <c:pt idx="5">
                  <c:v>Dec, 20</c:v>
                </c:pt>
                <c:pt idx="6">
                  <c:v>June, 21</c:v>
                </c:pt>
                <c:pt idx="7">
                  <c:v>Dec, 21</c:v>
                </c:pt>
                <c:pt idx="8">
                  <c:v>March, 22</c:v>
                </c:pt>
                <c:pt idx="9">
                  <c:v>Oct, 22</c:v>
                </c:pt>
                <c:pt idx="10">
                  <c:v>Dec,22</c:v>
                </c:pt>
              </c:strCache>
            </c:strRef>
          </c:cat>
          <c:val>
            <c:numRef>
              <c:f>Sheet1!$K$58:$K$68</c:f>
              <c:numCache>
                <c:formatCode>General</c:formatCode>
                <c:ptCount val="11"/>
                <c:pt idx="0">
                  <c:v>20</c:v>
                </c:pt>
                <c:pt idx="1">
                  <c:v>26</c:v>
                </c:pt>
                <c:pt idx="2">
                  <c:v>19.399999999999999</c:v>
                </c:pt>
                <c:pt idx="3">
                  <c:v>15.9</c:v>
                </c:pt>
                <c:pt idx="4">
                  <c:v>33.5</c:v>
                </c:pt>
                <c:pt idx="5">
                  <c:v>30.2</c:v>
                </c:pt>
                <c:pt idx="6">
                  <c:v>26.3</c:v>
                </c:pt>
                <c:pt idx="7">
                  <c:v>32.4</c:v>
                </c:pt>
                <c:pt idx="8">
                  <c:v>29.6</c:v>
                </c:pt>
                <c:pt idx="9">
                  <c:v>23.5</c:v>
                </c:pt>
                <c:pt idx="10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44-45D6-915C-90810A064638}"/>
            </c:ext>
          </c:extLst>
        </c:ser>
        <c:ser>
          <c:idx val="3"/>
          <c:order val="3"/>
          <c:tx>
            <c:strRef>
              <c:f>Sheet1!$L$57</c:f>
              <c:strCache>
                <c:ptCount val="1"/>
                <c:pt idx="0">
                  <c:v>****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Sheet1!$H$58:$H$68</c:f>
              <c:strCache>
                <c:ptCount val="11"/>
                <c:pt idx="0">
                  <c:v>July, 18</c:v>
                </c:pt>
                <c:pt idx="1">
                  <c:v>Dec, 18</c:v>
                </c:pt>
                <c:pt idx="2">
                  <c:v>Jan, 19</c:v>
                </c:pt>
                <c:pt idx="3">
                  <c:v>Dec, 19</c:v>
                </c:pt>
                <c:pt idx="4">
                  <c:v>Sept, 20</c:v>
                </c:pt>
                <c:pt idx="5">
                  <c:v>Dec, 20</c:v>
                </c:pt>
                <c:pt idx="6">
                  <c:v>June, 21</c:v>
                </c:pt>
                <c:pt idx="7">
                  <c:v>Dec, 21</c:v>
                </c:pt>
                <c:pt idx="8">
                  <c:v>March, 22</c:v>
                </c:pt>
                <c:pt idx="9">
                  <c:v>Oct, 22</c:v>
                </c:pt>
                <c:pt idx="10">
                  <c:v>Dec,22</c:v>
                </c:pt>
              </c:strCache>
            </c:strRef>
          </c:cat>
          <c:val>
            <c:numRef>
              <c:f>Sheet1!$L$58:$L$68</c:f>
              <c:numCache>
                <c:formatCode>General</c:formatCode>
                <c:ptCount val="11"/>
                <c:pt idx="0">
                  <c:v>18</c:v>
                </c:pt>
                <c:pt idx="1">
                  <c:v>31.6</c:v>
                </c:pt>
                <c:pt idx="2">
                  <c:v>35.200000000000003</c:v>
                </c:pt>
                <c:pt idx="3">
                  <c:v>40.299999999999997</c:v>
                </c:pt>
                <c:pt idx="4">
                  <c:v>33.5</c:v>
                </c:pt>
                <c:pt idx="5">
                  <c:v>31.8</c:v>
                </c:pt>
                <c:pt idx="6">
                  <c:v>35.200000000000003</c:v>
                </c:pt>
                <c:pt idx="7">
                  <c:v>30.2</c:v>
                </c:pt>
                <c:pt idx="8">
                  <c:v>34.1</c:v>
                </c:pt>
                <c:pt idx="9">
                  <c:v>38</c:v>
                </c:pt>
                <c:pt idx="10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144-45D6-915C-90810A064638}"/>
            </c:ext>
          </c:extLst>
        </c:ser>
        <c:ser>
          <c:idx val="4"/>
          <c:order val="4"/>
          <c:tx>
            <c:strRef>
              <c:f>Sheet1!$M$57</c:f>
              <c:strCache>
                <c:ptCount val="1"/>
                <c:pt idx="0">
                  <c:v>*****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Sheet1!$H$58:$H$68</c:f>
              <c:strCache>
                <c:ptCount val="11"/>
                <c:pt idx="0">
                  <c:v>July, 18</c:v>
                </c:pt>
                <c:pt idx="1">
                  <c:v>Dec, 18</c:v>
                </c:pt>
                <c:pt idx="2">
                  <c:v>Jan, 19</c:v>
                </c:pt>
                <c:pt idx="3">
                  <c:v>Dec, 19</c:v>
                </c:pt>
                <c:pt idx="4">
                  <c:v>Sept, 20</c:v>
                </c:pt>
                <c:pt idx="5">
                  <c:v>Dec, 20</c:v>
                </c:pt>
                <c:pt idx="6">
                  <c:v>June, 21</c:v>
                </c:pt>
                <c:pt idx="7">
                  <c:v>Dec, 21</c:v>
                </c:pt>
                <c:pt idx="8">
                  <c:v>March, 22</c:v>
                </c:pt>
                <c:pt idx="9">
                  <c:v>Oct, 22</c:v>
                </c:pt>
                <c:pt idx="10">
                  <c:v>Dec,22</c:v>
                </c:pt>
              </c:strCache>
            </c:strRef>
          </c:cat>
          <c:val>
            <c:numRef>
              <c:f>Sheet1!$M$58:$M$68</c:f>
              <c:numCache>
                <c:formatCode>General</c:formatCode>
                <c:ptCount val="11"/>
                <c:pt idx="0">
                  <c:v>2</c:v>
                </c:pt>
                <c:pt idx="1">
                  <c:v>20.399999999999999</c:v>
                </c:pt>
                <c:pt idx="2">
                  <c:v>24</c:v>
                </c:pt>
                <c:pt idx="3">
                  <c:v>33.6</c:v>
                </c:pt>
                <c:pt idx="4">
                  <c:v>13.4</c:v>
                </c:pt>
                <c:pt idx="5">
                  <c:v>23.5</c:v>
                </c:pt>
                <c:pt idx="6">
                  <c:v>35.799999999999997</c:v>
                </c:pt>
                <c:pt idx="7">
                  <c:v>31.3</c:v>
                </c:pt>
                <c:pt idx="8">
                  <c:v>33</c:v>
                </c:pt>
                <c:pt idx="9">
                  <c:v>35.799999999999997</c:v>
                </c:pt>
                <c:pt idx="10">
                  <c:v>40.799999999999997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44-45D6-915C-90810A0646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140394224"/>
        <c:axId val="1140391728"/>
      </c:barChart>
      <c:catAx>
        <c:axId val="114039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391728"/>
        <c:crosses val="autoZero"/>
        <c:auto val="1"/>
        <c:lblAlgn val="ctr"/>
        <c:lblOffset val="100"/>
        <c:noMultiLvlLbl val="0"/>
      </c:catAx>
      <c:valAx>
        <c:axId val="1140391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039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4824C-F2BD-48B3-AFAA-14D721FEF84E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2D6F83-3EDC-4714-A9A7-9929D53D78E3}">
      <dgm:prSet/>
      <dgm:spPr/>
      <dgm:t>
        <a:bodyPr/>
        <a:lstStyle/>
        <a:p>
          <a:r>
            <a:rPr lang="en-US" dirty="0"/>
            <a:t>*More than one million deaths each year are associated with unclean births, while infections account for 26% of neonatal deaths and 11% of maternal mortality (7, 2)</a:t>
          </a:r>
        </a:p>
        <a:p>
          <a:r>
            <a:rPr lang="en-US" dirty="0"/>
            <a:t>**Estimated 8 Million People die annually in 137 low and middle income countries with US$6trillion losses.</a:t>
          </a:r>
        </a:p>
      </dgm:t>
    </dgm:pt>
    <dgm:pt modelId="{A9371BD4-CF5E-4178-B761-D6673B4FF5E8}" type="parTrans" cxnId="{F30103F6-F6C7-4805-A501-A10C85FBC8C3}">
      <dgm:prSet/>
      <dgm:spPr/>
      <dgm:t>
        <a:bodyPr/>
        <a:lstStyle/>
        <a:p>
          <a:endParaRPr lang="en-US"/>
        </a:p>
      </dgm:t>
    </dgm:pt>
    <dgm:pt modelId="{9BBCC509-52A9-43EF-B798-6F3A59AE81FC}" type="sibTrans" cxnId="{F30103F6-F6C7-4805-A501-A10C85FBC8C3}">
      <dgm:prSet/>
      <dgm:spPr/>
      <dgm:t>
        <a:bodyPr/>
        <a:lstStyle/>
        <a:p>
          <a:endParaRPr lang="en-US"/>
        </a:p>
      </dgm:t>
    </dgm:pt>
    <dgm:pt modelId="{3B047C68-9F51-498D-A0DC-3EA800171470}">
      <dgm:prSet/>
      <dgm:spPr/>
      <dgm:t>
        <a:bodyPr/>
        <a:lstStyle/>
        <a:p>
          <a:r>
            <a:rPr lang="en-US" dirty="0"/>
            <a:t>*Most of these deaths are concentrated in low- and middle-income countries where the rates of health care-associated infections (HCAI) are twice that of high-income countries (HCAI)</a:t>
          </a:r>
        </a:p>
        <a:p>
          <a:r>
            <a:rPr lang="en-US" dirty="0"/>
            <a:t>Poor Quality of Care is bigger contributor than access to care. WASH is important component </a:t>
          </a:r>
        </a:p>
        <a:p>
          <a:endParaRPr lang="en-US" dirty="0"/>
        </a:p>
      </dgm:t>
    </dgm:pt>
    <dgm:pt modelId="{DCE43B13-9BDE-436C-AFF8-B52A5297AC9C}" type="parTrans" cxnId="{85F55775-6C67-4F1E-956D-EB51BFB505FA}">
      <dgm:prSet/>
      <dgm:spPr/>
      <dgm:t>
        <a:bodyPr/>
        <a:lstStyle/>
        <a:p>
          <a:endParaRPr lang="en-US"/>
        </a:p>
      </dgm:t>
    </dgm:pt>
    <dgm:pt modelId="{FDE8B290-E960-47EC-BD12-4F7A824DB7DB}" type="sibTrans" cxnId="{85F55775-6C67-4F1E-956D-EB51BFB505FA}">
      <dgm:prSet/>
      <dgm:spPr/>
      <dgm:t>
        <a:bodyPr/>
        <a:lstStyle/>
        <a:p>
          <a:endParaRPr lang="en-US"/>
        </a:p>
      </dgm:t>
    </dgm:pt>
    <dgm:pt modelId="{7D52317D-4CC5-4A3B-B4B2-871D92EB6AEE}">
      <dgm:prSet/>
      <dgm:spPr/>
      <dgm:t>
        <a:bodyPr/>
        <a:lstStyle/>
        <a:p>
          <a:r>
            <a:rPr lang="en-US" dirty="0"/>
            <a:t>*An estimated 15% of patients in low- and middle-income countries develop one or more infections during a hospital stay (8). Estimated 896 million people use health facilities with no water service, 1.5 billion use a facility with no sanitation service</a:t>
          </a:r>
        </a:p>
        <a:p>
          <a:endParaRPr lang="en-US" dirty="0"/>
        </a:p>
      </dgm:t>
    </dgm:pt>
    <dgm:pt modelId="{9A3E3BA0-D347-419F-87D2-7BCBFE70A24E}" type="parTrans" cxnId="{A3D1D3B3-F2EE-4D16-84D8-7624AB908F42}">
      <dgm:prSet/>
      <dgm:spPr/>
      <dgm:t>
        <a:bodyPr/>
        <a:lstStyle/>
        <a:p>
          <a:endParaRPr lang="en-US"/>
        </a:p>
      </dgm:t>
    </dgm:pt>
    <dgm:pt modelId="{233B9E84-2C5E-4D56-9FCB-38A91D6FC370}" type="sibTrans" cxnId="{A3D1D3B3-F2EE-4D16-84D8-7624AB908F42}">
      <dgm:prSet/>
      <dgm:spPr/>
      <dgm:t>
        <a:bodyPr/>
        <a:lstStyle/>
        <a:p>
          <a:endParaRPr lang="en-US"/>
        </a:p>
      </dgm:t>
    </dgm:pt>
    <dgm:pt modelId="{3661BB8F-8817-4642-80BF-81BF4E98D872}">
      <dgm:prSet/>
      <dgm:spPr/>
      <dgm:t>
        <a:bodyPr/>
        <a:lstStyle/>
        <a:p>
          <a:r>
            <a:rPr lang="en-US"/>
            <a:t>Many of these patients are women who come to health facilities to deliver. If a woman lives in a country with a high rate of neonatal mortality, her infant faces a risk of sepsis related neonatal mortality 34 times greater than in countries with a low rate of neonatal mortality (9). </a:t>
          </a:r>
        </a:p>
      </dgm:t>
    </dgm:pt>
    <dgm:pt modelId="{A0EE6E8A-9863-48EF-92D0-9B6F1EB57F83}" type="parTrans" cxnId="{F5994833-CC0D-436B-BEFD-45020E6BC40A}">
      <dgm:prSet/>
      <dgm:spPr/>
      <dgm:t>
        <a:bodyPr/>
        <a:lstStyle/>
        <a:p>
          <a:endParaRPr lang="en-US"/>
        </a:p>
      </dgm:t>
    </dgm:pt>
    <dgm:pt modelId="{9F288131-B45E-43BA-997E-6C0D4477A50C}" type="sibTrans" cxnId="{F5994833-CC0D-436B-BEFD-45020E6BC40A}">
      <dgm:prSet/>
      <dgm:spPr/>
      <dgm:t>
        <a:bodyPr/>
        <a:lstStyle/>
        <a:p>
          <a:endParaRPr lang="en-US"/>
        </a:p>
      </dgm:t>
    </dgm:pt>
    <dgm:pt modelId="{EDC4BCA8-F9CB-459D-8E2C-3A34C146D440}">
      <dgm:prSet/>
      <dgm:spPr/>
      <dgm:t>
        <a:bodyPr/>
        <a:lstStyle/>
        <a:p>
          <a:r>
            <a:rPr lang="en-US" dirty="0"/>
            <a:t>India is one of the major contributors to Maternal and Newborn mortality in several states like Madhya Pradesh, Uttar Pradesh, Bihar, Assam, West Bengal </a:t>
          </a:r>
        </a:p>
      </dgm:t>
    </dgm:pt>
    <dgm:pt modelId="{DF960F22-60D4-482D-BFB7-4D49ADC17E20}" type="parTrans" cxnId="{204BCC3F-9AE8-4226-804D-A5D1F7756EFF}">
      <dgm:prSet/>
      <dgm:spPr/>
      <dgm:t>
        <a:bodyPr/>
        <a:lstStyle/>
        <a:p>
          <a:endParaRPr lang="en-US"/>
        </a:p>
      </dgm:t>
    </dgm:pt>
    <dgm:pt modelId="{007A0601-5438-4B62-8665-05FACC9E89B4}" type="sibTrans" cxnId="{204BCC3F-9AE8-4226-804D-A5D1F7756EFF}">
      <dgm:prSet/>
      <dgm:spPr/>
      <dgm:t>
        <a:bodyPr/>
        <a:lstStyle/>
        <a:p>
          <a:endParaRPr lang="en-US"/>
        </a:p>
      </dgm:t>
    </dgm:pt>
    <dgm:pt modelId="{C63724D3-0BBC-4E28-9B4D-168580AD0327}">
      <dgm:prSet/>
      <dgm:spPr/>
      <dgm:t>
        <a:bodyPr/>
        <a:lstStyle/>
        <a:p>
          <a:r>
            <a:rPr lang="en-US" dirty="0"/>
            <a:t>20-30% of the Maternal Newborn Deaths in India are due to Sepsis</a:t>
          </a:r>
        </a:p>
        <a:p>
          <a:r>
            <a:rPr lang="en-US" dirty="0"/>
            <a:t>Those who do not die are exposed to high Antibiotic usage- causing </a:t>
          </a:r>
          <a:r>
            <a:rPr lang="en-US" b="1" dirty="0">
              <a:solidFill>
                <a:srgbClr val="FFFF00"/>
              </a:solidFill>
            </a:rPr>
            <a:t>Antimicrobial Resistance  (AMR) due to irrational use of Antibiotics </a:t>
          </a:r>
        </a:p>
        <a:p>
          <a:r>
            <a:rPr lang="en-US" b="1" dirty="0">
              <a:solidFill>
                <a:srgbClr val="FFFF00"/>
              </a:solidFill>
            </a:rPr>
            <a:t>High cost of Antibiotics</a:t>
          </a:r>
        </a:p>
        <a:p>
          <a:r>
            <a:rPr lang="en-US" b="1" dirty="0">
              <a:solidFill>
                <a:srgbClr val="FFFF00"/>
              </a:solidFill>
            </a:rPr>
            <a:t>2019-estimates report 5 million deaths attributed to AMR</a:t>
          </a:r>
        </a:p>
      </dgm:t>
    </dgm:pt>
    <dgm:pt modelId="{71EBF4CE-8920-4C3F-B4C0-C0C723812472}" type="parTrans" cxnId="{F1C8B431-8A5E-420B-9CFF-ACE8F11DF02C}">
      <dgm:prSet/>
      <dgm:spPr/>
      <dgm:t>
        <a:bodyPr/>
        <a:lstStyle/>
        <a:p>
          <a:endParaRPr lang="en-US"/>
        </a:p>
      </dgm:t>
    </dgm:pt>
    <dgm:pt modelId="{22F7B258-D21C-44BF-A71D-52EBFBCD1FF6}" type="sibTrans" cxnId="{F1C8B431-8A5E-420B-9CFF-ACE8F11DF02C}">
      <dgm:prSet/>
      <dgm:spPr/>
      <dgm:t>
        <a:bodyPr/>
        <a:lstStyle/>
        <a:p>
          <a:endParaRPr lang="en-US"/>
        </a:p>
      </dgm:t>
    </dgm:pt>
    <dgm:pt modelId="{58678A0F-2F29-4DF8-9541-0A32B79E7846}" type="pres">
      <dgm:prSet presAssocID="{34B4824C-F2BD-48B3-AFAA-14D721FEF84E}" presName="diagram" presStyleCnt="0">
        <dgm:presLayoutVars>
          <dgm:dir/>
          <dgm:resizeHandles val="exact"/>
        </dgm:presLayoutVars>
      </dgm:prSet>
      <dgm:spPr/>
    </dgm:pt>
    <dgm:pt modelId="{38A6F8DC-9DEB-48B6-9C03-BA4FACE65A31}" type="pres">
      <dgm:prSet presAssocID="{142D6F83-3EDC-4714-A9A7-9929D53D78E3}" presName="node" presStyleLbl="node1" presStyleIdx="0" presStyleCnt="6">
        <dgm:presLayoutVars>
          <dgm:bulletEnabled val="1"/>
        </dgm:presLayoutVars>
      </dgm:prSet>
      <dgm:spPr/>
    </dgm:pt>
    <dgm:pt modelId="{72FB1F53-3988-4B0C-939C-3CC759D8917D}" type="pres">
      <dgm:prSet presAssocID="{9BBCC509-52A9-43EF-B798-6F3A59AE81FC}" presName="sibTrans" presStyleCnt="0"/>
      <dgm:spPr/>
    </dgm:pt>
    <dgm:pt modelId="{B9E226FA-28EB-462A-AAEB-EF3B88EE4594}" type="pres">
      <dgm:prSet presAssocID="{3B047C68-9F51-498D-A0DC-3EA800171470}" presName="node" presStyleLbl="node1" presStyleIdx="1" presStyleCnt="6">
        <dgm:presLayoutVars>
          <dgm:bulletEnabled val="1"/>
        </dgm:presLayoutVars>
      </dgm:prSet>
      <dgm:spPr/>
    </dgm:pt>
    <dgm:pt modelId="{18BB473D-2047-4A50-87D3-48436DE1DB22}" type="pres">
      <dgm:prSet presAssocID="{FDE8B290-E960-47EC-BD12-4F7A824DB7DB}" presName="sibTrans" presStyleCnt="0"/>
      <dgm:spPr/>
    </dgm:pt>
    <dgm:pt modelId="{D54C7B6C-9F19-4AC1-9AD2-A6703FE8C4E1}" type="pres">
      <dgm:prSet presAssocID="{7D52317D-4CC5-4A3B-B4B2-871D92EB6AEE}" presName="node" presStyleLbl="node1" presStyleIdx="2" presStyleCnt="6">
        <dgm:presLayoutVars>
          <dgm:bulletEnabled val="1"/>
        </dgm:presLayoutVars>
      </dgm:prSet>
      <dgm:spPr/>
    </dgm:pt>
    <dgm:pt modelId="{9884F77C-1ADE-449B-A38D-0F8A99664560}" type="pres">
      <dgm:prSet presAssocID="{233B9E84-2C5E-4D56-9FCB-38A91D6FC370}" presName="sibTrans" presStyleCnt="0"/>
      <dgm:spPr/>
    </dgm:pt>
    <dgm:pt modelId="{93061051-DA42-4D53-9E9F-1952B4E19E77}" type="pres">
      <dgm:prSet presAssocID="{3661BB8F-8817-4642-80BF-81BF4E98D872}" presName="node" presStyleLbl="node1" presStyleIdx="3" presStyleCnt="6">
        <dgm:presLayoutVars>
          <dgm:bulletEnabled val="1"/>
        </dgm:presLayoutVars>
      </dgm:prSet>
      <dgm:spPr/>
    </dgm:pt>
    <dgm:pt modelId="{D1AAA4FD-B5DC-4083-9D57-69ACA6BAE498}" type="pres">
      <dgm:prSet presAssocID="{9F288131-B45E-43BA-997E-6C0D4477A50C}" presName="sibTrans" presStyleCnt="0"/>
      <dgm:spPr/>
    </dgm:pt>
    <dgm:pt modelId="{9BECFB12-269B-4140-9AC0-76CAE887DE2E}" type="pres">
      <dgm:prSet presAssocID="{EDC4BCA8-F9CB-459D-8E2C-3A34C146D440}" presName="node" presStyleLbl="node1" presStyleIdx="4" presStyleCnt="6">
        <dgm:presLayoutVars>
          <dgm:bulletEnabled val="1"/>
        </dgm:presLayoutVars>
      </dgm:prSet>
      <dgm:spPr/>
    </dgm:pt>
    <dgm:pt modelId="{3A591094-F0E5-4057-96AD-2EF03E51D4C8}" type="pres">
      <dgm:prSet presAssocID="{007A0601-5438-4B62-8665-05FACC9E89B4}" presName="sibTrans" presStyleCnt="0"/>
      <dgm:spPr/>
    </dgm:pt>
    <dgm:pt modelId="{D75A40F4-3010-4CE3-A809-65A262A367E0}" type="pres">
      <dgm:prSet presAssocID="{C63724D3-0BBC-4E28-9B4D-168580AD0327}" presName="node" presStyleLbl="node1" presStyleIdx="5" presStyleCnt="6">
        <dgm:presLayoutVars>
          <dgm:bulletEnabled val="1"/>
        </dgm:presLayoutVars>
      </dgm:prSet>
      <dgm:spPr/>
    </dgm:pt>
  </dgm:ptLst>
  <dgm:cxnLst>
    <dgm:cxn modelId="{F1C8B431-8A5E-420B-9CFF-ACE8F11DF02C}" srcId="{34B4824C-F2BD-48B3-AFAA-14D721FEF84E}" destId="{C63724D3-0BBC-4E28-9B4D-168580AD0327}" srcOrd="5" destOrd="0" parTransId="{71EBF4CE-8920-4C3F-B4C0-C0C723812472}" sibTransId="{22F7B258-D21C-44BF-A71D-52EBFBCD1FF6}"/>
    <dgm:cxn modelId="{F5994833-CC0D-436B-BEFD-45020E6BC40A}" srcId="{34B4824C-F2BD-48B3-AFAA-14D721FEF84E}" destId="{3661BB8F-8817-4642-80BF-81BF4E98D872}" srcOrd="3" destOrd="0" parTransId="{A0EE6E8A-9863-48EF-92D0-9B6F1EB57F83}" sibTransId="{9F288131-B45E-43BA-997E-6C0D4477A50C}"/>
    <dgm:cxn modelId="{03577639-823D-493C-BB4F-E4F5025BA33E}" type="presOf" srcId="{EDC4BCA8-F9CB-459D-8E2C-3A34C146D440}" destId="{9BECFB12-269B-4140-9AC0-76CAE887DE2E}" srcOrd="0" destOrd="0" presId="urn:microsoft.com/office/officeart/2005/8/layout/default"/>
    <dgm:cxn modelId="{204BCC3F-9AE8-4226-804D-A5D1F7756EFF}" srcId="{34B4824C-F2BD-48B3-AFAA-14D721FEF84E}" destId="{EDC4BCA8-F9CB-459D-8E2C-3A34C146D440}" srcOrd="4" destOrd="0" parTransId="{DF960F22-60D4-482D-BFB7-4D49ADC17E20}" sibTransId="{007A0601-5438-4B62-8665-05FACC9E89B4}"/>
    <dgm:cxn modelId="{8ACFF762-7710-4213-85CA-85E28A2C17BB}" type="presOf" srcId="{3B047C68-9F51-498D-A0DC-3EA800171470}" destId="{B9E226FA-28EB-462A-AAEB-EF3B88EE4594}" srcOrd="0" destOrd="0" presId="urn:microsoft.com/office/officeart/2005/8/layout/default"/>
    <dgm:cxn modelId="{BC12BB66-59FE-41B5-B1DB-7D7270D040C4}" type="presOf" srcId="{3661BB8F-8817-4642-80BF-81BF4E98D872}" destId="{93061051-DA42-4D53-9E9F-1952B4E19E77}" srcOrd="0" destOrd="0" presId="urn:microsoft.com/office/officeart/2005/8/layout/default"/>
    <dgm:cxn modelId="{AB163454-3EBF-4CC1-A4E4-E7726EFB83D3}" type="presOf" srcId="{7D52317D-4CC5-4A3B-B4B2-871D92EB6AEE}" destId="{D54C7B6C-9F19-4AC1-9AD2-A6703FE8C4E1}" srcOrd="0" destOrd="0" presId="urn:microsoft.com/office/officeart/2005/8/layout/default"/>
    <dgm:cxn modelId="{85F55775-6C67-4F1E-956D-EB51BFB505FA}" srcId="{34B4824C-F2BD-48B3-AFAA-14D721FEF84E}" destId="{3B047C68-9F51-498D-A0DC-3EA800171470}" srcOrd="1" destOrd="0" parTransId="{DCE43B13-9BDE-436C-AFF8-B52A5297AC9C}" sibTransId="{FDE8B290-E960-47EC-BD12-4F7A824DB7DB}"/>
    <dgm:cxn modelId="{D4C72480-20AA-4FC0-AB54-C451E2AFEEFE}" type="presOf" srcId="{142D6F83-3EDC-4714-A9A7-9929D53D78E3}" destId="{38A6F8DC-9DEB-48B6-9C03-BA4FACE65A31}" srcOrd="0" destOrd="0" presId="urn:microsoft.com/office/officeart/2005/8/layout/default"/>
    <dgm:cxn modelId="{6C93D89C-A96F-4E60-8B03-E3B7D8C51A59}" type="presOf" srcId="{34B4824C-F2BD-48B3-AFAA-14D721FEF84E}" destId="{58678A0F-2F29-4DF8-9541-0A32B79E7846}" srcOrd="0" destOrd="0" presId="urn:microsoft.com/office/officeart/2005/8/layout/default"/>
    <dgm:cxn modelId="{A3D1D3B3-F2EE-4D16-84D8-7624AB908F42}" srcId="{34B4824C-F2BD-48B3-AFAA-14D721FEF84E}" destId="{7D52317D-4CC5-4A3B-B4B2-871D92EB6AEE}" srcOrd="2" destOrd="0" parTransId="{9A3E3BA0-D347-419F-87D2-7BCBFE70A24E}" sibTransId="{233B9E84-2C5E-4D56-9FCB-38A91D6FC370}"/>
    <dgm:cxn modelId="{F30103F6-F6C7-4805-A501-A10C85FBC8C3}" srcId="{34B4824C-F2BD-48B3-AFAA-14D721FEF84E}" destId="{142D6F83-3EDC-4714-A9A7-9929D53D78E3}" srcOrd="0" destOrd="0" parTransId="{A9371BD4-CF5E-4178-B761-D6673B4FF5E8}" sibTransId="{9BBCC509-52A9-43EF-B798-6F3A59AE81FC}"/>
    <dgm:cxn modelId="{56C44BFC-E097-45BD-A365-B9CB5BB7A560}" type="presOf" srcId="{C63724D3-0BBC-4E28-9B4D-168580AD0327}" destId="{D75A40F4-3010-4CE3-A809-65A262A367E0}" srcOrd="0" destOrd="0" presId="urn:microsoft.com/office/officeart/2005/8/layout/default"/>
    <dgm:cxn modelId="{3C442F5A-88BF-4C1F-B9A7-DE73DEBCE5C4}" type="presParOf" srcId="{58678A0F-2F29-4DF8-9541-0A32B79E7846}" destId="{38A6F8DC-9DEB-48B6-9C03-BA4FACE65A31}" srcOrd="0" destOrd="0" presId="urn:microsoft.com/office/officeart/2005/8/layout/default"/>
    <dgm:cxn modelId="{91D58329-B34F-4FE2-AACD-67D8177A3912}" type="presParOf" srcId="{58678A0F-2F29-4DF8-9541-0A32B79E7846}" destId="{72FB1F53-3988-4B0C-939C-3CC759D8917D}" srcOrd="1" destOrd="0" presId="urn:microsoft.com/office/officeart/2005/8/layout/default"/>
    <dgm:cxn modelId="{C69B9557-5000-43AF-A2DE-C4507ECA492A}" type="presParOf" srcId="{58678A0F-2F29-4DF8-9541-0A32B79E7846}" destId="{B9E226FA-28EB-462A-AAEB-EF3B88EE4594}" srcOrd="2" destOrd="0" presId="urn:microsoft.com/office/officeart/2005/8/layout/default"/>
    <dgm:cxn modelId="{E56B94A7-859C-4387-9874-1D1B2B8023F3}" type="presParOf" srcId="{58678A0F-2F29-4DF8-9541-0A32B79E7846}" destId="{18BB473D-2047-4A50-87D3-48436DE1DB22}" srcOrd="3" destOrd="0" presId="urn:microsoft.com/office/officeart/2005/8/layout/default"/>
    <dgm:cxn modelId="{58EF7714-736A-46E1-B91E-6B119E59FE6C}" type="presParOf" srcId="{58678A0F-2F29-4DF8-9541-0A32B79E7846}" destId="{D54C7B6C-9F19-4AC1-9AD2-A6703FE8C4E1}" srcOrd="4" destOrd="0" presId="urn:microsoft.com/office/officeart/2005/8/layout/default"/>
    <dgm:cxn modelId="{9250C5E4-DE2D-442D-B4C4-C94BCA8F92C6}" type="presParOf" srcId="{58678A0F-2F29-4DF8-9541-0A32B79E7846}" destId="{9884F77C-1ADE-449B-A38D-0F8A99664560}" srcOrd="5" destOrd="0" presId="urn:microsoft.com/office/officeart/2005/8/layout/default"/>
    <dgm:cxn modelId="{CC44676F-DA6B-4DCA-8C3C-E5DAB2143EB2}" type="presParOf" srcId="{58678A0F-2F29-4DF8-9541-0A32B79E7846}" destId="{93061051-DA42-4D53-9E9F-1952B4E19E77}" srcOrd="6" destOrd="0" presId="urn:microsoft.com/office/officeart/2005/8/layout/default"/>
    <dgm:cxn modelId="{8C2A152C-2917-443C-9EAB-B35E89EF2A2F}" type="presParOf" srcId="{58678A0F-2F29-4DF8-9541-0A32B79E7846}" destId="{D1AAA4FD-B5DC-4083-9D57-69ACA6BAE498}" srcOrd="7" destOrd="0" presId="urn:microsoft.com/office/officeart/2005/8/layout/default"/>
    <dgm:cxn modelId="{570EAB79-501A-484E-A1FF-DCB9810715F6}" type="presParOf" srcId="{58678A0F-2F29-4DF8-9541-0A32B79E7846}" destId="{9BECFB12-269B-4140-9AC0-76CAE887DE2E}" srcOrd="8" destOrd="0" presId="urn:microsoft.com/office/officeart/2005/8/layout/default"/>
    <dgm:cxn modelId="{3E9B0AB5-B14D-44CD-BA69-0D7EA371563D}" type="presParOf" srcId="{58678A0F-2F29-4DF8-9541-0A32B79E7846}" destId="{3A591094-F0E5-4057-96AD-2EF03E51D4C8}" srcOrd="9" destOrd="0" presId="urn:microsoft.com/office/officeart/2005/8/layout/default"/>
    <dgm:cxn modelId="{14125D13-FC5A-4979-8B19-57678F0F2881}" type="presParOf" srcId="{58678A0F-2F29-4DF8-9541-0A32B79E7846}" destId="{D75A40F4-3010-4CE3-A809-65A262A367E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575C9-1E05-42E7-91AE-F509FB0A0F7B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8165F0-3560-4FEB-ADFE-BB1BF96B73F1}">
      <dgm:prSet phldrT="[Text]" custT="1"/>
      <dgm:spPr/>
      <dgm:t>
        <a:bodyPr/>
        <a:lstStyle/>
        <a:p>
          <a:r>
            <a:rPr lang="en-US" sz="1050" b="1" dirty="0"/>
            <a:t>WASH assessment and improvement planning</a:t>
          </a:r>
        </a:p>
      </dgm:t>
    </dgm:pt>
    <dgm:pt modelId="{C89608E3-21DB-4C17-88B0-B27F30C8E86B}" type="parTrans" cxnId="{BAAAB75D-C1D3-40D5-AA14-F9A96079181C}">
      <dgm:prSet/>
      <dgm:spPr/>
      <dgm:t>
        <a:bodyPr/>
        <a:lstStyle/>
        <a:p>
          <a:endParaRPr lang="en-US"/>
        </a:p>
      </dgm:t>
    </dgm:pt>
    <dgm:pt modelId="{20EEC0C6-25FE-4D63-8911-8CCF1100ECEF}" type="sibTrans" cxnId="{BAAAB75D-C1D3-40D5-AA14-F9A96079181C}">
      <dgm:prSet/>
      <dgm:spPr/>
      <dgm:t>
        <a:bodyPr/>
        <a:lstStyle/>
        <a:p>
          <a:endParaRPr lang="en-US"/>
        </a:p>
      </dgm:t>
    </dgm:pt>
    <dgm:pt modelId="{D00E6065-8298-48D0-A0BA-F35444551FEB}">
      <dgm:prSet phldrT="[Text]" custT="1"/>
      <dgm:spPr/>
      <dgm:t>
        <a:bodyPr/>
        <a:lstStyle/>
        <a:p>
          <a:pPr algn="l"/>
          <a:r>
            <a:rPr lang="en-US" sz="1800" b="1" dirty="0"/>
            <a:t>Phase 2</a:t>
          </a:r>
          <a:endParaRPr lang="en-US" sz="1800" dirty="0"/>
        </a:p>
      </dgm:t>
    </dgm:pt>
    <dgm:pt modelId="{6A7B76C5-5991-41BF-B866-2B7639D9768A}" type="parTrans" cxnId="{DCB8B515-B4AD-43AA-95A0-AC1BB60EADD4}">
      <dgm:prSet/>
      <dgm:spPr/>
      <dgm:t>
        <a:bodyPr/>
        <a:lstStyle/>
        <a:p>
          <a:endParaRPr lang="en-US"/>
        </a:p>
      </dgm:t>
    </dgm:pt>
    <dgm:pt modelId="{D30775F6-FBFD-418F-B413-A4F07B9D48B2}" type="sibTrans" cxnId="{DCB8B515-B4AD-43AA-95A0-AC1BB60EADD4}">
      <dgm:prSet/>
      <dgm:spPr/>
      <dgm:t>
        <a:bodyPr/>
        <a:lstStyle/>
        <a:p>
          <a:endParaRPr lang="en-US"/>
        </a:p>
      </dgm:t>
    </dgm:pt>
    <dgm:pt modelId="{59B404EC-3B9F-4F4D-A639-D1BDD0A898DD}">
      <dgm:prSet phldrT="[Text]" custT="1"/>
      <dgm:spPr/>
      <dgm:t>
        <a:bodyPr/>
        <a:lstStyle/>
        <a:p>
          <a:pPr algn="ctr"/>
          <a:r>
            <a:rPr lang="en-US" sz="1050" b="1" dirty="0"/>
            <a:t>Handholding for improvements</a:t>
          </a:r>
        </a:p>
      </dgm:t>
    </dgm:pt>
    <dgm:pt modelId="{51535A7A-5572-4E7A-B422-E8CD47902E4C}" type="parTrans" cxnId="{3087230B-007F-4586-8502-2E73FF506CB7}">
      <dgm:prSet/>
      <dgm:spPr/>
      <dgm:t>
        <a:bodyPr/>
        <a:lstStyle/>
        <a:p>
          <a:endParaRPr lang="en-US"/>
        </a:p>
      </dgm:t>
    </dgm:pt>
    <dgm:pt modelId="{42EA2F6E-F388-4544-B4F3-6D4C39AC407D}" type="sibTrans" cxnId="{3087230B-007F-4586-8502-2E73FF506CB7}">
      <dgm:prSet/>
      <dgm:spPr/>
      <dgm:t>
        <a:bodyPr/>
        <a:lstStyle/>
        <a:p>
          <a:endParaRPr lang="en-US"/>
        </a:p>
      </dgm:t>
    </dgm:pt>
    <dgm:pt modelId="{FC042145-6E21-41F1-87AD-7732CC4C8562}">
      <dgm:prSet phldrT="[Text]" custT="1"/>
      <dgm:spPr/>
      <dgm:t>
        <a:bodyPr/>
        <a:lstStyle/>
        <a:p>
          <a:endParaRPr lang="en-US" sz="2000" b="1" dirty="0"/>
        </a:p>
        <a:p>
          <a:r>
            <a:rPr lang="en-US" sz="1800" b="1" dirty="0"/>
            <a:t>Phase 3</a:t>
          </a:r>
          <a:r>
            <a:rPr lang="en-US" sz="1600" b="1" dirty="0"/>
            <a:t> </a:t>
          </a:r>
          <a:r>
            <a:rPr lang="en-US" sz="1400" b="1" dirty="0"/>
            <a:t>COVID Pandemic </a:t>
          </a:r>
        </a:p>
      </dgm:t>
    </dgm:pt>
    <dgm:pt modelId="{357BF292-0400-4167-AACA-DEA2A1B67089}" type="parTrans" cxnId="{FCB322B3-6ACF-42D0-A995-000C6BD4B753}">
      <dgm:prSet/>
      <dgm:spPr/>
      <dgm:t>
        <a:bodyPr/>
        <a:lstStyle/>
        <a:p>
          <a:endParaRPr lang="en-US"/>
        </a:p>
      </dgm:t>
    </dgm:pt>
    <dgm:pt modelId="{B3369B02-0E47-40B9-8B54-DF0F9CDF0EDE}" type="sibTrans" cxnId="{FCB322B3-6ACF-42D0-A995-000C6BD4B753}">
      <dgm:prSet/>
      <dgm:spPr/>
      <dgm:t>
        <a:bodyPr/>
        <a:lstStyle/>
        <a:p>
          <a:endParaRPr lang="en-US"/>
        </a:p>
      </dgm:t>
    </dgm:pt>
    <dgm:pt modelId="{6CC6E459-4515-4D68-85BE-1BAF14497A3B}">
      <dgm:prSet phldrT="[Text]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/>
            <a:t>.</a:t>
          </a:r>
        </a:p>
      </dgm:t>
    </dgm:pt>
    <dgm:pt modelId="{4FCBA9CD-BCC9-4CCD-A5AA-716B519CB1E8}" type="sibTrans" cxnId="{F313446A-3552-4A83-8107-24C2CE0DD16E}">
      <dgm:prSet/>
      <dgm:spPr/>
      <dgm:t>
        <a:bodyPr/>
        <a:lstStyle/>
        <a:p>
          <a:endParaRPr lang="en-US"/>
        </a:p>
      </dgm:t>
    </dgm:pt>
    <dgm:pt modelId="{39D68AA7-767A-46AA-871A-00B13E761067}" type="parTrans" cxnId="{F313446A-3552-4A83-8107-24C2CE0DD16E}">
      <dgm:prSet/>
      <dgm:spPr/>
      <dgm:t>
        <a:bodyPr/>
        <a:lstStyle/>
        <a:p>
          <a:endParaRPr lang="en-US"/>
        </a:p>
      </dgm:t>
    </dgm:pt>
    <dgm:pt modelId="{99C9623F-EFD4-4CFF-BC69-8A43DDF823EF}">
      <dgm:prSet custT="1"/>
      <dgm:spPr/>
      <dgm:t>
        <a:bodyPr/>
        <a:lstStyle/>
        <a:p>
          <a:r>
            <a:rPr lang="en-US" sz="1800" b="1" dirty="0"/>
            <a:t>Phase 4</a:t>
          </a:r>
          <a:r>
            <a:rPr lang="en-US" sz="1700" b="1" dirty="0"/>
            <a:t> </a:t>
          </a:r>
        </a:p>
      </dgm:t>
    </dgm:pt>
    <dgm:pt modelId="{3D5CBA2B-3A51-4691-B79C-E7F76524DF3E}" type="parTrans" cxnId="{F482B8B1-2281-4B41-B043-27B9B94A5164}">
      <dgm:prSet/>
      <dgm:spPr/>
      <dgm:t>
        <a:bodyPr/>
        <a:lstStyle/>
        <a:p>
          <a:endParaRPr lang="en-US"/>
        </a:p>
      </dgm:t>
    </dgm:pt>
    <dgm:pt modelId="{F5A2928A-37AA-456C-AED9-529937B7846F}" type="sibTrans" cxnId="{F482B8B1-2281-4B41-B043-27B9B94A5164}">
      <dgm:prSet/>
      <dgm:spPr/>
      <dgm:t>
        <a:bodyPr/>
        <a:lstStyle/>
        <a:p>
          <a:endParaRPr lang="en-US"/>
        </a:p>
      </dgm:t>
    </dgm:pt>
    <dgm:pt modelId="{9B259DD8-F421-463A-961A-522EC608E315}">
      <dgm:prSet custT="1"/>
      <dgm:spPr/>
      <dgm:t>
        <a:bodyPr/>
        <a:lstStyle/>
        <a:p>
          <a:r>
            <a:rPr lang="en-US" sz="1050" b="1" dirty="0"/>
            <a:t>COVID Infection Prevention and Control</a:t>
          </a:r>
        </a:p>
      </dgm:t>
    </dgm:pt>
    <dgm:pt modelId="{0F767D2E-4921-4CF6-9CF2-FFD53919D70D}" type="parTrans" cxnId="{4347D27A-C139-473C-8A60-1DC05179E11D}">
      <dgm:prSet/>
      <dgm:spPr/>
      <dgm:t>
        <a:bodyPr/>
        <a:lstStyle/>
        <a:p>
          <a:endParaRPr lang="en-US"/>
        </a:p>
      </dgm:t>
    </dgm:pt>
    <dgm:pt modelId="{ABE532ED-DA4A-4437-B651-7BDDDC366E7B}" type="sibTrans" cxnId="{4347D27A-C139-473C-8A60-1DC05179E11D}">
      <dgm:prSet/>
      <dgm:spPr/>
      <dgm:t>
        <a:bodyPr/>
        <a:lstStyle/>
        <a:p>
          <a:endParaRPr lang="en-US"/>
        </a:p>
      </dgm:t>
    </dgm:pt>
    <dgm:pt modelId="{EBAE6997-50E4-41E6-B33B-7AD51694879A}">
      <dgm:prSet phldrT="[Text]" custT="1"/>
      <dgm:spPr/>
      <dgm:t>
        <a:bodyPr/>
        <a:lstStyle/>
        <a:p>
          <a:r>
            <a:rPr lang="en-US" sz="1800" b="1" dirty="0"/>
            <a:t>Phase 1</a:t>
          </a:r>
          <a:endParaRPr lang="en-US" sz="1800" dirty="0"/>
        </a:p>
      </dgm:t>
    </dgm:pt>
    <dgm:pt modelId="{A2109948-1866-4A29-83C8-4CB39D2320D9}" type="sibTrans" cxnId="{1D8C1CB5-C9A8-4944-B023-68E1E942D46A}">
      <dgm:prSet/>
      <dgm:spPr/>
      <dgm:t>
        <a:bodyPr/>
        <a:lstStyle/>
        <a:p>
          <a:endParaRPr lang="en-US"/>
        </a:p>
      </dgm:t>
    </dgm:pt>
    <dgm:pt modelId="{3E31BB07-91FE-433F-9541-733DEAD0F3D8}" type="parTrans" cxnId="{1D8C1CB5-C9A8-4944-B023-68E1E942D46A}">
      <dgm:prSet/>
      <dgm:spPr/>
      <dgm:t>
        <a:bodyPr/>
        <a:lstStyle/>
        <a:p>
          <a:endParaRPr lang="en-US"/>
        </a:p>
      </dgm:t>
    </dgm:pt>
    <dgm:pt modelId="{2A9306EF-40E1-4274-ACDA-D887389B2EB7}">
      <dgm:prSet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B06ED5B-46DB-4F2F-BA23-D56BAA31D95C}" type="parTrans" cxnId="{F5EFD904-B6E5-418C-B3E1-710549C64891}">
      <dgm:prSet/>
      <dgm:spPr/>
      <dgm:t>
        <a:bodyPr/>
        <a:lstStyle/>
        <a:p>
          <a:endParaRPr lang="en-US"/>
        </a:p>
      </dgm:t>
    </dgm:pt>
    <dgm:pt modelId="{D05EF3DC-F54F-414B-8F29-F699B6D9C350}" type="sibTrans" cxnId="{F5EFD904-B6E5-418C-B3E1-710549C64891}">
      <dgm:prSet/>
      <dgm:spPr/>
      <dgm:t>
        <a:bodyPr/>
        <a:lstStyle/>
        <a:p>
          <a:endParaRPr lang="en-US"/>
        </a:p>
      </dgm:t>
    </dgm:pt>
    <dgm:pt modelId="{BFB84BF0-1BC0-4F7D-845C-5261C41A95CA}">
      <dgm:prSet phldrT="[Text]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dirty="0"/>
            <a:t>.</a:t>
          </a:r>
        </a:p>
      </dgm:t>
    </dgm:pt>
    <dgm:pt modelId="{6603E23A-1F57-43A8-BA88-CB3E3466002B}" type="parTrans" cxnId="{E5D76ED2-6D15-463B-B672-3B6E470F39D1}">
      <dgm:prSet/>
      <dgm:spPr/>
      <dgm:t>
        <a:bodyPr/>
        <a:lstStyle/>
        <a:p>
          <a:endParaRPr lang="en-US"/>
        </a:p>
      </dgm:t>
    </dgm:pt>
    <dgm:pt modelId="{38B1EE93-C7F9-42CA-83C6-5E3FA1E3F014}" type="sibTrans" cxnId="{E5D76ED2-6D15-463B-B672-3B6E470F39D1}">
      <dgm:prSet/>
      <dgm:spPr/>
      <dgm:t>
        <a:bodyPr/>
        <a:lstStyle/>
        <a:p>
          <a:endParaRPr lang="en-US"/>
        </a:p>
      </dgm:t>
    </dgm:pt>
    <dgm:pt modelId="{F82EB5D8-8759-49F8-A3B8-0C326BEFEC7F}">
      <dgm:prSet phldrT="[Text]" custT="1"/>
      <dgm:spPr>
        <a:solidFill>
          <a:srgbClr val="FFC000"/>
        </a:solidFill>
      </dgm:spPr>
      <dgm:t>
        <a:bodyPr/>
        <a:lstStyle/>
        <a:p>
          <a:pPr algn="ctr"/>
          <a:endParaRPr lang="en-US" sz="500" b="1" dirty="0"/>
        </a:p>
        <a:p>
          <a:pPr algn="ctr"/>
          <a:endParaRPr lang="en-US" sz="500" b="1" dirty="0"/>
        </a:p>
        <a:p>
          <a:pPr algn="ctr"/>
          <a:endParaRPr lang="en-US" sz="500" b="1" dirty="0"/>
        </a:p>
        <a:p>
          <a:pPr algn="ctr"/>
          <a:endParaRPr lang="en-US" sz="500" b="1" dirty="0"/>
        </a:p>
        <a:p>
          <a:pPr algn="ctr"/>
          <a:endParaRPr lang="en-US" sz="500" b="1" dirty="0"/>
        </a:p>
        <a:p>
          <a:pPr algn="ctr"/>
          <a:r>
            <a:rPr lang="en-US" sz="1050" b="1" dirty="0"/>
            <a:t>Scale-up under National Flagship </a:t>
          </a:r>
          <a:r>
            <a:rPr lang="en-US" sz="1050" b="1" dirty="0" err="1"/>
            <a:t>programmes</a:t>
          </a:r>
          <a:endParaRPr lang="en-US" sz="1050" b="1" dirty="0"/>
        </a:p>
      </dgm:t>
    </dgm:pt>
    <dgm:pt modelId="{8DFAD74E-1641-42F1-8E78-5ACFB22572E3}" type="parTrans" cxnId="{A9747A0D-F4ED-49AA-867B-B625E02BAFBE}">
      <dgm:prSet/>
      <dgm:spPr/>
      <dgm:t>
        <a:bodyPr/>
        <a:lstStyle/>
        <a:p>
          <a:endParaRPr lang="en-US"/>
        </a:p>
      </dgm:t>
    </dgm:pt>
    <dgm:pt modelId="{7E54C66F-BA23-4995-B497-B79DA05C08E6}" type="sibTrans" cxnId="{A9747A0D-F4ED-49AA-867B-B625E02BAFBE}">
      <dgm:prSet/>
      <dgm:spPr/>
      <dgm:t>
        <a:bodyPr/>
        <a:lstStyle/>
        <a:p>
          <a:endParaRPr lang="en-US"/>
        </a:p>
      </dgm:t>
    </dgm:pt>
    <dgm:pt modelId="{209C8913-2F5D-427F-9BE2-F3AAAA709DDD}">
      <dgm:prSet phldrT="[Text]" custT="1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IN" sz="800" dirty="0" err="1"/>
            <a:t>i</a:t>
          </a:r>
          <a:endParaRPr lang="en-US" sz="800" dirty="0"/>
        </a:p>
      </dgm:t>
    </dgm:pt>
    <dgm:pt modelId="{B2F43D3E-581E-49B0-8A37-940C2D21EF00}" type="sibTrans" cxnId="{2F94296E-788E-4985-A162-2677032045DF}">
      <dgm:prSet/>
      <dgm:spPr/>
      <dgm:t>
        <a:bodyPr/>
        <a:lstStyle/>
        <a:p>
          <a:endParaRPr lang="en-US"/>
        </a:p>
      </dgm:t>
    </dgm:pt>
    <dgm:pt modelId="{1E473C19-7D79-41BA-BBD8-BE499C0D05CB}" type="parTrans" cxnId="{2F94296E-788E-4985-A162-2677032045DF}">
      <dgm:prSet/>
      <dgm:spPr/>
      <dgm:t>
        <a:bodyPr/>
        <a:lstStyle/>
        <a:p>
          <a:endParaRPr lang="en-US"/>
        </a:p>
      </dgm:t>
    </dgm:pt>
    <dgm:pt modelId="{F396382E-F80D-4BE4-8F8A-4F153DE7D09D}" type="pres">
      <dgm:prSet presAssocID="{02B575C9-1E05-42E7-91AE-F509FB0A0F7B}" presName="theList" presStyleCnt="0">
        <dgm:presLayoutVars>
          <dgm:dir/>
          <dgm:animLvl val="lvl"/>
          <dgm:resizeHandles val="exact"/>
        </dgm:presLayoutVars>
      </dgm:prSet>
      <dgm:spPr/>
    </dgm:pt>
    <dgm:pt modelId="{51A2858D-ED5A-4AB4-AB83-8554EA0605BE}" type="pres">
      <dgm:prSet presAssocID="{EBAE6997-50E4-41E6-B33B-7AD51694879A}" presName="compNode" presStyleCnt="0"/>
      <dgm:spPr/>
    </dgm:pt>
    <dgm:pt modelId="{65B5C85F-5821-40B8-B58E-D6FD523DC5B4}" type="pres">
      <dgm:prSet presAssocID="{EBAE6997-50E4-41E6-B33B-7AD51694879A}" presName="aNode" presStyleLbl="bgShp" presStyleIdx="0" presStyleCnt="7" custScaleX="2000000" custLinFactNeighborX="-29206"/>
      <dgm:spPr/>
    </dgm:pt>
    <dgm:pt modelId="{2BDDB901-0846-4B71-A730-4F93C1481168}" type="pres">
      <dgm:prSet presAssocID="{EBAE6997-50E4-41E6-B33B-7AD51694879A}" presName="textNode" presStyleLbl="bgShp" presStyleIdx="0" presStyleCnt="7"/>
      <dgm:spPr/>
    </dgm:pt>
    <dgm:pt modelId="{53D93439-436E-42A4-9CE9-C129B7822393}" type="pres">
      <dgm:prSet presAssocID="{EBAE6997-50E4-41E6-B33B-7AD51694879A}" presName="compChildNode" presStyleCnt="0"/>
      <dgm:spPr/>
    </dgm:pt>
    <dgm:pt modelId="{686DF9EF-D307-4E44-AA13-8DC2F4A82F09}" type="pres">
      <dgm:prSet presAssocID="{EBAE6997-50E4-41E6-B33B-7AD51694879A}" presName="theInnerList" presStyleCnt="0"/>
      <dgm:spPr/>
    </dgm:pt>
    <dgm:pt modelId="{83014EDC-24D2-4DD5-BB37-42B0B2AFD16B}" type="pres">
      <dgm:prSet presAssocID="{6CC6E459-4515-4D68-85BE-1BAF14497A3B}" presName="childNode" presStyleLbl="node1" presStyleIdx="0" presStyleCnt="5" custScaleX="2000000">
        <dgm:presLayoutVars>
          <dgm:bulletEnabled val="1"/>
        </dgm:presLayoutVars>
      </dgm:prSet>
      <dgm:spPr/>
    </dgm:pt>
    <dgm:pt modelId="{AE98FB7F-B35B-467D-AE6A-E451E02536CF}" type="pres">
      <dgm:prSet presAssocID="{6CC6E459-4515-4D68-85BE-1BAF14497A3B}" presName="aSpace2" presStyleCnt="0"/>
      <dgm:spPr/>
    </dgm:pt>
    <dgm:pt modelId="{28667BB2-D388-4F30-9EE9-37BC939C861E}" type="pres">
      <dgm:prSet presAssocID="{2B8165F0-3560-4FEB-ADFE-BB1BF96B73F1}" presName="childNode" presStyleLbl="node1" presStyleIdx="1" presStyleCnt="5" custScaleX="2000000" custLinFactNeighborX="91381" custLinFactNeighborY="-36435">
        <dgm:presLayoutVars>
          <dgm:bulletEnabled val="1"/>
        </dgm:presLayoutVars>
      </dgm:prSet>
      <dgm:spPr/>
    </dgm:pt>
    <dgm:pt modelId="{94B0CE93-BD4D-46C4-9FAD-0F08FE6B70A0}" type="pres">
      <dgm:prSet presAssocID="{EBAE6997-50E4-41E6-B33B-7AD51694879A}" presName="aSpace" presStyleCnt="0"/>
      <dgm:spPr/>
    </dgm:pt>
    <dgm:pt modelId="{AB9676B5-062B-4246-B6A7-1F50F32A6E46}" type="pres">
      <dgm:prSet presAssocID="{D00E6065-8298-48D0-A0BA-F35444551FEB}" presName="compNode" presStyleCnt="0"/>
      <dgm:spPr/>
    </dgm:pt>
    <dgm:pt modelId="{47B960B4-B040-4C4A-8C0B-247F82975E53}" type="pres">
      <dgm:prSet presAssocID="{D00E6065-8298-48D0-A0BA-F35444551FEB}" presName="aNode" presStyleLbl="bgShp" presStyleIdx="1" presStyleCnt="7" custScaleX="2000000" custLinFactX="341492" custLinFactNeighborX="400000" custLinFactNeighborY="1532"/>
      <dgm:spPr/>
    </dgm:pt>
    <dgm:pt modelId="{56807CB0-456E-41C1-9B2D-F9B44E3E360E}" type="pres">
      <dgm:prSet presAssocID="{D00E6065-8298-48D0-A0BA-F35444551FEB}" presName="textNode" presStyleLbl="bgShp" presStyleIdx="1" presStyleCnt="7"/>
      <dgm:spPr/>
    </dgm:pt>
    <dgm:pt modelId="{2DB9E488-B0A7-49A8-9C02-CB2DC4D7FD4D}" type="pres">
      <dgm:prSet presAssocID="{D00E6065-8298-48D0-A0BA-F35444551FEB}" presName="compChildNode" presStyleCnt="0"/>
      <dgm:spPr/>
    </dgm:pt>
    <dgm:pt modelId="{389B7A86-8CF1-4C53-890A-36D8E7E91D94}" type="pres">
      <dgm:prSet presAssocID="{D00E6065-8298-48D0-A0BA-F35444551FEB}" presName="theInnerList" presStyleCnt="0"/>
      <dgm:spPr/>
    </dgm:pt>
    <dgm:pt modelId="{033367B3-E876-4840-B048-8C158C9D4DBC}" type="pres">
      <dgm:prSet presAssocID="{209C8913-2F5D-427F-9BE2-F3AAAA709DDD}" presName="childNode" presStyleLbl="node1" presStyleIdx="2" presStyleCnt="5" custScaleX="2000000" custLinFactX="500000" custLinFactNeighborX="574965" custLinFactNeighborY="-12829">
        <dgm:presLayoutVars>
          <dgm:bulletEnabled val="1"/>
        </dgm:presLayoutVars>
      </dgm:prSet>
      <dgm:spPr/>
    </dgm:pt>
    <dgm:pt modelId="{790202A6-6B7D-4F51-9B28-767CF01CBB87}" type="pres">
      <dgm:prSet presAssocID="{209C8913-2F5D-427F-9BE2-F3AAAA709DDD}" presName="aSpace2" presStyleCnt="0"/>
      <dgm:spPr/>
    </dgm:pt>
    <dgm:pt modelId="{A1458B57-4108-4005-8884-933C9179D11B}" type="pres">
      <dgm:prSet presAssocID="{59B404EC-3B9F-4F4D-A639-D1BDD0A898DD}" presName="childNode" presStyleLbl="node1" presStyleIdx="3" presStyleCnt="5" custScaleX="2000000" custScaleY="144479" custLinFactX="400000" custLinFactNeighborX="490147" custLinFactNeighborY="22913">
        <dgm:presLayoutVars>
          <dgm:bulletEnabled val="1"/>
        </dgm:presLayoutVars>
      </dgm:prSet>
      <dgm:spPr/>
    </dgm:pt>
    <dgm:pt modelId="{5838EFFE-1C5E-44E8-AC49-44B9238A10AE}" type="pres">
      <dgm:prSet presAssocID="{D00E6065-8298-48D0-A0BA-F35444551FEB}" presName="aSpace" presStyleCnt="0"/>
      <dgm:spPr/>
    </dgm:pt>
    <dgm:pt modelId="{12BA3E5F-085C-4C3D-8F73-262EF72D12C6}" type="pres">
      <dgm:prSet presAssocID="{FC042145-6E21-41F1-87AD-7732CC4C8562}" presName="compNode" presStyleCnt="0"/>
      <dgm:spPr/>
    </dgm:pt>
    <dgm:pt modelId="{9DC36D0B-5C2C-4639-A49B-A65F36C87DF9}" type="pres">
      <dgm:prSet presAssocID="{FC042145-6E21-41F1-87AD-7732CC4C8562}" presName="aNode" presStyleLbl="bgShp" presStyleIdx="2" presStyleCnt="7" custScaleX="2000000" custLinFactX="789178" custLinFactNeighborX="800000"/>
      <dgm:spPr/>
    </dgm:pt>
    <dgm:pt modelId="{C23F4C35-5FEC-40CF-978F-ED56C77B5BA5}" type="pres">
      <dgm:prSet presAssocID="{FC042145-6E21-41F1-87AD-7732CC4C8562}" presName="textNode" presStyleLbl="bgShp" presStyleIdx="2" presStyleCnt="7"/>
      <dgm:spPr/>
    </dgm:pt>
    <dgm:pt modelId="{19A2645B-B35A-4C70-AC2D-57F2A36A8859}" type="pres">
      <dgm:prSet presAssocID="{FC042145-6E21-41F1-87AD-7732CC4C8562}" presName="compChildNode" presStyleCnt="0"/>
      <dgm:spPr/>
    </dgm:pt>
    <dgm:pt modelId="{612553C2-7F4C-403B-A9C4-A79F0B603901}" type="pres">
      <dgm:prSet presAssocID="{FC042145-6E21-41F1-87AD-7732CC4C8562}" presName="theInnerList" presStyleCnt="0"/>
      <dgm:spPr/>
    </dgm:pt>
    <dgm:pt modelId="{29A7563A-3FE1-4ECB-AF2D-F84458128D09}" type="pres">
      <dgm:prSet presAssocID="{FC042145-6E21-41F1-87AD-7732CC4C8562}" presName="aSpace" presStyleCnt="0"/>
      <dgm:spPr/>
    </dgm:pt>
    <dgm:pt modelId="{807E39A5-6C3C-4AC2-9A24-E2E2EEB291A1}" type="pres">
      <dgm:prSet presAssocID="{2A9306EF-40E1-4274-ACDA-D887389B2EB7}" presName="compNode" presStyleCnt="0"/>
      <dgm:spPr/>
    </dgm:pt>
    <dgm:pt modelId="{1332442D-E9AD-4D4A-8A60-C99C70D82FC2}" type="pres">
      <dgm:prSet presAssocID="{2A9306EF-40E1-4274-ACDA-D887389B2EB7}" presName="aNode" presStyleLbl="bgShp" presStyleIdx="3" presStyleCnt="7" custFlipVert="1" custScaleX="1676796" custScaleY="29685" custLinFactX="-108038" custLinFactNeighborX="-200000" custLinFactNeighborY="-5297"/>
      <dgm:spPr/>
    </dgm:pt>
    <dgm:pt modelId="{E808C3BB-7609-4C27-8D90-FDE9790B28ED}" type="pres">
      <dgm:prSet presAssocID="{2A9306EF-40E1-4274-ACDA-D887389B2EB7}" presName="textNode" presStyleLbl="bgShp" presStyleIdx="3" presStyleCnt="7"/>
      <dgm:spPr/>
    </dgm:pt>
    <dgm:pt modelId="{41CA7D12-C185-41DE-90AD-055C37E991E5}" type="pres">
      <dgm:prSet presAssocID="{2A9306EF-40E1-4274-ACDA-D887389B2EB7}" presName="compChildNode" presStyleCnt="0"/>
      <dgm:spPr/>
    </dgm:pt>
    <dgm:pt modelId="{A10F21CE-B18B-4F4F-9C15-E84C508AD72D}" type="pres">
      <dgm:prSet presAssocID="{2A9306EF-40E1-4274-ACDA-D887389B2EB7}" presName="theInnerList" presStyleCnt="0"/>
      <dgm:spPr/>
    </dgm:pt>
    <dgm:pt modelId="{88978E9C-9A0A-4CB2-93E1-A60A394C5BA0}" type="pres">
      <dgm:prSet presAssocID="{2A9306EF-40E1-4274-ACDA-D887389B2EB7}" presName="aSpace" presStyleCnt="0"/>
      <dgm:spPr/>
    </dgm:pt>
    <dgm:pt modelId="{B5C7B35B-DFE0-4E4E-92D2-F37BBDD4B270}" type="pres">
      <dgm:prSet presAssocID="{99C9623F-EFD4-4CFF-BC69-8A43DDF823EF}" presName="compNode" presStyleCnt="0"/>
      <dgm:spPr/>
    </dgm:pt>
    <dgm:pt modelId="{DAD29710-1676-4DDD-B41A-3D195370F445}" type="pres">
      <dgm:prSet presAssocID="{99C9623F-EFD4-4CFF-BC69-8A43DDF823EF}" presName="aNode" presStyleLbl="bgShp" presStyleIdx="4" presStyleCnt="7" custScaleX="2000000" custLinFactX="105837" custLinFactNeighborX="200000" custLinFactNeighborY="1532"/>
      <dgm:spPr/>
    </dgm:pt>
    <dgm:pt modelId="{68EDE894-C25A-44A3-97C4-4C20266ED272}" type="pres">
      <dgm:prSet presAssocID="{99C9623F-EFD4-4CFF-BC69-8A43DDF823EF}" presName="textNode" presStyleLbl="bgShp" presStyleIdx="4" presStyleCnt="7"/>
      <dgm:spPr/>
    </dgm:pt>
    <dgm:pt modelId="{99D50789-3D1C-4A18-AC76-4B04235C1F26}" type="pres">
      <dgm:prSet presAssocID="{99C9623F-EFD4-4CFF-BC69-8A43DDF823EF}" presName="compChildNode" presStyleCnt="0"/>
      <dgm:spPr/>
    </dgm:pt>
    <dgm:pt modelId="{07795510-B5A6-427C-929B-C4879C780ACD}" type="pres">
      <dgm:prSet presAssocID="{99C9623F-EFD4-4CFF-BC69-8A43DDF823EF}" presName="theInnerList" presStyleCnt="0"/>
      <dgm:spPr/>
    </dgm:pt>
    <dgm:pt modelId="{A53EB42C-B0B7-4CCC-8CDB-3E9B2D510601}" type="pres">
      <dgm:prSet presAssocID="{9B259DD8-F421-463A-961A-522EC608E315}" presName="childNode" presStyleLbl="node1" presStyleIdx="4" presStyleCnt="5" custScaleX="1984021" custScaleY="45035" custLinFactX="-1300000" custLinFactNeighborX="-1345922" custLinFactNeighborY="29123">
        <dgm:presLayoutVars>
          <dgm:bulletEnabled val="1"/>
        </dgm:presLayoutVars>
      </dgm:prSet>
      <dgm:spPr/>
    </dgm:pt>
    <dgm:pt modelId="{79A04D3C-29E7-4929-B623-FEF7C5E803EA}" type="pres">
      <dgm:prSet presAssocID="{99C9623F-EFD4-4CFF-BC69-8A43DDF823EF}" presName="aSpace" presStyleCnt="0"/>
      <dgm:spPr/>
    </dgm:pt>
    <dgm:pt modelId="{1B40E835-70F7-4F82-8F6E-47BA5BA2BABC}" type="pres">
      <dgm:prSet presAssocID="{BFB84BF0-1BC0-4F7D-845C-5261C41A95CA}" presName="compNode" presStyleCnt="0"/>
      <dgm:spPr/>
    </dgm:pt>
    <dgm:pt modelId="{25ABB09B-77AF-47CA-8634-425666EC4ACD}" type="pres">
      <dgm:prSet presAssocID="{BFB84BF0-1BC0-4F7D-845C-5261C41A95CA}" presName="aNode" presStyleLbl="bgShp" presStyleIdx="5" presStyleCnt="7" custScaleX="1875001" custScaleY="29056" custLinFactX="-840298" custLinFactNeighborX="-900000" custLinFactNeighborY="-3942"/>
      <dgm:spPr/>
    </dgm:pt>
    <dgm:pt modelId="{1CCCF017-1A69-4C50-9B9C-2555A48BCF62}" type="pres">
      <dgm:prSet presAssocID="{BFB84BF0-1BC0-4F7D-845C-5261C41A95CA}" presName="textNode" presStyleLbl="bgShp" presStyleIdx="5" presStyleCnt="7"/>
      <dgm:spPr/>
    </dgm:pt>
    <dgm:pt modelId="{A6FD1A04-3009-4EDA-8F6C-73D85AF79D47}" type="pres">
      <dgm:prSet presAssocID="{BFB84BF0-1BC0-4F7D-845C-5261C41A95CA}" presName="compChildNode" presStyleCnt="0"/>
      <dgm:spPr/>
    </dgm:pt>
    <dgm:pt modelId="{E4C10E76-3A54-4EAE-86A4-23CE8741B733}" type="pres">
      <dgm:prSet presAssocID="{BFB84BF0-1BC0-4F7D-845C-5261C41A95CA}" presName="theInnerList" presStyleCnt="0"/>
      <dgm:spPr/>
    </dgm:pt>
    <dgm:pt modelId="{DF03EFB3-CC8F-4381-9957-A704504E3405}" type="pres">
      <dgm:prSet presAssocID="{BFB84BF0-1BC0-4F7D-845C-5261C41A95CA}" presName="aSpace" presStyleCnt="0"/>
      <dgm:spPr/>
    </dgm:pt>
    <dgm:pt modelId="{E7D84234-BA7D-41DD-BE61-9DD560DA2716}" type="pres">
      <dgm:prSet presAssocID="{F82EB5D8-8759-49F8-A3B8-0C326BEFEC7F}" presName="compNode" presStyleCnt="0"/>
      <dgm:spPr/>
    </dgm:pt>
    <dgm:pt modelId="{4D95400C-6426-4833-868F-68E7A8C7B589}" type="pres">
      <dgm:prSet presAssocID="{F82EB5D8-8759-49F8-A3B8-0C326BEFEC7F}" presName="aNode" presStyleLbl="bgShp" presStyleIdx="6" presStyleCnt="7" custScaleX="1580514" custScaleY="29194" custLinFactX="-1602719" custLinFactNeighborX="-1700000" custLinFactNeighborY="31437"/>
      <dgm:spPr/>
    </dgm:pt>
    <dgm:pt modelId="{FF1EC94B-2304-49A9-A848-C2A2C4B36B3A}" type="pres">
      <dgm:prSet presAssocID="{F82EB5D8-8759-49F8-A3B8-0C326BEFEC7F}" presName="textNode" presStyleLbl="bgShp" presStyleIdx="6" presStyleCnt="7"/>
      <dgm:spPr/>
    </dgm:pt>
    <dgm:pt modelId="{A64A1E1F-4577-45DF-ABF7-A0960C896F22}" type="pres">
      <dgm:prSet presAssocID="{F82EB5D8-8759-49F8-A3B8-0C326BEFEC7F}" presName="compChildNode" presStyleCnt="0"/>
      <dgm:spPr/>
    </dgm:pt>
    <dgm:pt modelId="{ECD05FDD-16F0-498C-8B46-FB7E2D2A65E9}" type="pres">
      <dgm:prSet presAssocID="{F82EB5D8-8759-49F8-A3B8-0C326BEFEC7F}" presName="theInnerList" presStyleCnt="0"/>
      <dgm:spPr/>
    </dgm:pt>
  </dgm:ptLst>
  <dgm:cxnLst>
    <dgm:cxn modelId="{9B700C02-AD2D-4AFF-AB50-4D9925ABF61C}" type="presOf" srcId="{F82EB5D8-8759-49F8-A3B8-0C326BEFEC7F}" destId="{FF1EC94B-2304-49A9-A848-C2A2C4B36B3A}" srcOrd="1" destOrd="0" presId="urn:microsoft.com/office/officeart/2005/8/layout/lProcess2"/>
    <dgm:cxn modelId="{F5EFD904-B6E5-418C-B3E1-710549C64891}" srcId="{02B575C9-1E05-42E7-91AE-F509FB0A0F7B}" destId="{2A9306EF-40E1-4274-ACDA-D887389B2EB7}" srcOrd="3" destOrd="0" parTransId="{9B06ED5B-46DB-4F2F-BA23-D56BAA31D95C}" sibTransId="{D05EF3DC-F54F-414B-8F29-F699B6D9C350}"/>
    <dgm:cxn modelId="{648ADD07-3CC7-4D3F-9D58-AF8EC45D3F0D}" type="presOf" srcId="{BFB84BF0-1BC0-4F7D-845C-5261C41A95CA}" destId="{1CCCF017-1A69-4C50-9B9C-2555A48BCF62}" srcOrd="1" destOrd="0" presId="urn:microsoft.com/office/officeart/2005/8/layout/lProcess2"/>
    <dgm:cxn modelId="{3087230B-007F-4586-8502-2E73FF506CB7}" srcId="{D00E6065-8298-48D0-A0BA-F35444551FEB}" destId="{59B404EC-3B9F-4F4D-A639-D1BDD0A898DD}" srcOrd="1" destOrd="0" parTransId="{51535A7A-5572-4E7A-B422-E8CD47902E4C}" sibTransId="{42EA2F6E-F388-4544-B4F3-6D4C39AC407D}"/>
    <dgm:cxn modelId="{A9747A0D-F4ED-49AA-867B-B625E02BAFBE}" srcId="{02B575C9-1E05-42E7-91AE-F509FB0A0F7B}" destId="{F82EB5D8-8759-49F8-A3B8-0C326BEFEC7F}" srcOrd="6" destOrd="0" parTransId="{8DFAD74E-1641-42F1-8E78-5ACFB22572E3}" sibTransId="{7E54C66F-BA23-4995-B497-B79DA05C08E6}"/>
    <dgm:cxn modelId="{DCB8B515-B4AD-43AA-95A0-AC1BB60EADD4}" srcId="{02B575C9-1E05-42E7-91AE-F509FB0A0F7B}" destId="{D00E6065-8298-48D0-A0BA-F35444551FEB}" srcOrd="1" destOrd="0" parTransId="{6A7B76C5-5991-41BF-B866-2B7639D9768A}" sibTransId="{D30775F6-FBFD-418F-B413-A4F07B9D48B2}"/>
    <dgm:cxn modelId="{C83FD721-B838-4AB4-A918-4115DEA831A0}" type="presOf" srcId="{59B404EC-3B9F-4F4D-A639-D1BDD0A898DD}" destId="{A1458B57-4108-4005-8884-933C9179D11B}" srcOrd="0" destOrd="0" presId="urn:microsoft.com/office/officeart/2005/8/layout/lProcess2"/>
    <dgm:cxn modelId="{9BCA1627-F8D7-45B7-AD2A-D0E1550E85E0}" type="presOf" srcId="{6CC6E459-4515-4D68-85BE-1BAF14497A3B}" destId="{83014EDC-24D2-4DD5-BB37-42B0B2AFD16B}" srcOrd="0" destOrd="0" presId="urn:microsoft.com/office/officeart/2005/8/layout/lProcess2"/>
    <dgm:cxn modelId="{3F575C5C-AF6F-4981-A8B0-A383A0C549A8}" type="presOf" srcId="{FC042145-6E21-41F1-87AD-7732CC4C8562}" destId="{C23F4C35-5FEC-40CF-978F-ED56C77B5BA5}" srcOrd="1" destOrd="0" presId="urn:microsoft.com/office/officeart/2005/8/layout/lProcess2"/>
    <dgm:cxn modelId="{BAAAB75D-C1D3-40D5-AA14-F9A96079181C}" srcId="{EBAE6997-50E4-41E6-B33B-7AD51694879A}" destId="{2B8165F0-3560-4FEB-ADFE-BB1BF96B73F1}" srcOrd="1" destOrd="0" parTransId="{C89608E3-21DB-4C17-88B0-B27F30C8E86B}" sibTransId="{20EEC0C6-25FE-4D63-8911-8CCF1100ECEF}"/>
    <dgm:cxn modelId="{C21EBB42-50A6-4B9A-8BCC-8C520257A71E}" type="presOf" srcId="{D00E6065-8298-48D0-A0BA-F35444551FEB}" destId="{47B960B4-B040-4C4A-8C0B-247F82975E53}" srcOrd="0" destOrd="0" presId="urn:microsoft.com/office/officeart/2005/8/layout/lProcess2"/>
    <dgm:cxn modelId="{F313446A-3552-4A83-8107-24C2CE0DD16E}" srcId="{EBAE6997-50E4-41E6-B33B-7AD51694879A}" destId="{6CC6E459-4515-4D68-85BE-1BAF14497A3B}" srcOrd="0" destOrd="0" parTransId="{39D68AA7-767A-46AA-871A-00B13E761067}" sibTransId="{4FCBA9CD-BCC9-4CCD-A5AA-716B519CB1E8}"/>
    <dgm:cxn modelId="{2F94296E-788E-4985-A162-2677032045DF}" srcId="{D00E6065-8298-48D0-A0BA-F35444551FEB}" destId="{209C8913-2F5D-427F-9BE2-F3AAAA709DDD}" srcOrd="0" destOrd="0" parTransId="{1E473C19-7D79-41BA-BBD8-BE499C0D05CB}" sibTransId="{B2F43D3E-581E-49B0-8A37-940C2D21EF00}"/>
    <dgm:cxn modelId="{6A40C979-8A1B-4B68-B265-D7B46120A9FD}" type="presOf" srcId="{D00E6065-8298-48D0-A0BA-F35444551FEB}" destId="{56807CB0-456E-41C1-9B2D-F9B44E3E360E}" srcOrd="1" destOrd="0" presId="urn:microsoft.com/office/officeart/2005/8/layout/lProcess2"/>
    <dgm:cxn modelId="{4347D27A-C139-473C-8A60-1DC05179E11D}" srcId="{99C9623F-EFD4-4CFF-BC69-8A43DDF823EF}" destId="{9B259DD8-F421-463A-961A-522EC608E315}" srcOrd="0" destOrd="0" parTransId="{0F767D2E-4921-4CF6-9CF2-FFD53919D70D}" sibTransId="{ABE532ED-DA4A-4437-B651-7BDDDC366E7B}"/>
    <dgm:cxn modelId="{8D37F89F-0988-4A99-AA84-A4626B4E9813}" type="presOf" srcId="{9B259DD8-F421-463A-961A-522EC608E315}" destId="{A53EB42C-B0B7-4CCC-8CDB-3E9B2D510601}" srcOrd="0" destOrd="0" presId="urn:microsoft.com/office/officeart/2005/8/layout/lProcess2"/>
    <dgm:cxn modelId="{F482B8B1-2281-4B41-B043-27B9B94A5164}" srcId="{02B575C9-1E05-42E7-91AE-F509FB0A0F7B}" destId="{99C9623F-EFD4-4CFF-BC69-8A43DDF823EF}" srcOrd="4" destOrd="0" parTransId="{3D5CBA2B-3A51-4691-B79C-E7F76524DF3E}" sibTransId="{F5A2928A-37AA-456C-AED9-529937B7846F}"/>
    <dgm:cxn modelId="{FCB322B3-6ACF-42D0-A995-000C6BD4B753}" srcId="{02B575C9-1E05-42E7-91AE-F509FB0A0F7B}" destId="{FC042145-6E21-41F1-87AD-7732CC4C8562}" srcOrd="2" destOrd="0" parTransId="{357BF292-0400-4167-AACA-DEA2A1B67089}" sibTransId="{B3369B02-0E47-40B9-8B54-DF0F9CDF0EDE}"/>
    <dgm:cxn modelId="{1D8C1CB5-C9A8-4944-B023-68E1E942D46A}" srcId="{02B575C9-1E05-42E7-91AE-F509FB0A0F7B}" destId="{EBAE6997-50E4-41E6-B33B-7AD51694879A}" srcOrd="0" destOrd="0" parTransId="{3E31BB07-91FE-433F-9541-733DEAD0F3D8}" sibTransId="{A2109948-1866-4A29-83C8-4CB39D2320D9}"/>
    <dgm:cxn modelId="{8170BBB7-FE96-4BA9-8849-20ECAA51BC34}" type="presOf" srcId="{2A9306EF-40E1-4274-ACDA-D887389B2EB7}" destId="{1332442D-E9AD-4D4A-8A60-C99C70D82FC2}" srcOrd="0" destOrd="0" presId="urn:microsoft.com/office/officeart/2005/8/layout/lProcess2"/>
    <dgm:cxn modelId="{1BDA0FBC-6EED-4B47-ABC4-D733A1EAA4DA}" type="presOf" srcId="{2B8165F0-3560-4FEB-ADFE-BB1BF96B73F1}" destId="{28667BB2-D388-4F30-9EE9-37BC939C861E}" srcOrd="0" destOrd="0" presId="urn:microsoft.com/office/officeart/2005/8/layout/lProcess2"/>
    <dgm:cxn modelId="{73167FBD-B373-44D5-A410-7F4ADB537D3B}" type="presOf" srcId="{BFB84BF0-1BC0-4F7D-845C-5261C41A95CA}" destId="{25ABB09B-77AF-47CA-8634-425666EC4ACD}" srcOrd="0" destOrd="0" presId="urn:microsoft.com/office/officeart/2005/8/layout/lProcess2"/>
    <dgm:cxn modelId="{EEE88EBE-2C58-476C-81C2-2BCFC8AE3A34}" type="presOf" srcId="{99C9623F-EFD4-4CFF-BC69-8A43DDF823EF}" destId="{68EDE894-C25A-44A3-97C4-4C20266ED272}" srcOrd="1" destOrd="0" presId="urn:microsoft.com/office/officeart/2005/8/layout/lProcess2"/>
    <dgm:cxn modelId="{676CBABE-D30B-4115-9676-611F0DEDFF7B}" type="presOf" srcId="{FC042145-6E21-41F1-87AD-7732CC4C8562}" destId="{9DC36D0B-5C2C-4639-A49B-A65F36C87DF9}" srcOrd="0" destOrd="0" presId="urn:microsoft.com/office/officeart/2005/8/layout/lProcess2"/>
    <dgm:cxn modelId="{EF9423BF-B43A-4D43-AB91-9700B49A40B8}" type="presOf" srcId="{EBAE6997-50E4-41E6-B33B-7AD51694879A}" destId="{2BDDB901-0846-4B71-A730-4F93C1481168}" srcOrd="1" destOrd="0" presId="urn:microsoft.com/office/officeart/2005/8/layout/lProcess2"/>
    <dgm:cxn modelId="{5604DFBF-CCD1-40B9-8929-B5EE1DC76CF8}" type="presOf" srcId="{99C9623F-EFD4-4CFF-BC69-8A43DDF823EF}" destId="{DAD29710-1676-4DDD-B41A-3D195370F445}" srcOrd="0" destOrd="0" presId="urn:microsoft.com/office/officeart/2005/8/layout/lProcess2"/>
    <dgm:cxn modelId="{E5D76ED2-6D15-463B-B672-3B6E470F39D1}" srcId="{02B575C9-1E05-42E7-91AE-F509FB0A0F7B}" destId="{BFB84BF0-1BC0-4F7D-845C-5261C41A95CA}" srcOrd="5" destOrd="0" parTransId="{6603E23A-1F57-43A8-BA88-CB3E3466002B}" sibTransId="{38B1EE93-C7F9-42CA-83C6-5E3FA1E3F014}"/>
    <dgm:cxn modelId="{E61B98E0-A62D-4022-A68A-F6877DC9EC9A}" type="presOf" srcId="{EBAE6997-50E4-41E6-B33B-7AD51694879A}" destId="{65B5C85F-5821-40B8-B58E-D6FD523DC5B4}" srcOrd="0" destOrd="0" presId="urn:microsoft.com/office/officeart/2005/8/layout/lProcess2"/>
    <dgm:cxn modelId="{0DF9F8E1-793F-4BB3-BEDD-8B348C382EB4}" type="presOf" srcId="{209C8913-2F5D-427F-9BE2-F3AAAA709DDD}" destId="{033367B3-E876-4840-B048-8C158C9D4DBC}" srcOrd="0" destOrd="0" presId="urn:microsoft.com/office/officeart/2005/8/layout/lProcess2"/>
    <dgm:cxn modelId="{231C4DE7-53FC-4927-B3E4-A83003DEC1FE}" type="presOf" srcId="{02B575C9-1E05-42E7-91AE-F509FB0A0F7B}" destId="{F396382E-F80D-4BE4-8F8A-4F153DE7D09D}" srcOrd="0" destOrd="0" presId="urn:microsoft.com/office/officeart/2005/8/layout/lProcess2"/>
    <dgm:cxn modelId="{8563B6ED-F02C-4C82-B05F-047FBDB080E7}" type="presOf" srcId="{2A9306EF-40E1-4274-ACDA-D887389B2EB7}" destId="{E808C3BB-7609-4C27-8D90-FDE9790B28ED}" srcOrd="1" destOrd="0" presId="urn:microsoft.com/office/officeart/2005/8/layout/lProcess2"/>
    <dgm:cxn modelId="{AE5230F4-7129-4F8D-8E3D-0E511DD89D0A}" type="presOf" srcId="{F82EB5D8-8759-49F8-A3B8-0C326BEFEC7F}" destId="{4D95400C-6426-4833-868F-68E7A8C7B589}" srcOrd="0" destOrd="0" presId="urn:microsoft.com/office/officeart/2005/8/layout/lProcess2"/>
    <dgm:cxn modelId="{9B4D0350-4416-48B8-A172-156DF546ED7B}" type="presParOf" srcId="{F396382E-F80D-4BE4-8F8A-4F153DE7D09D}" destId="{51A2858D-ED5A-4AB4-AB83-8554EA0605BE}" srcOrd="0" destOrd="0" presId="urn:microsoft.com/office/officeart/2005/8/layout/lProcess2"/>
    <dgm:cxn modelId="{4A709D7D-4DCC-44BE-9CE4-B7622A52FEE0}" type="presParOf" srcId="{51A2858D-ED5A-4AB4-AB83-8554EA0605BE}" destId="{65B5C85F-5821-40B8-B58E-D6FD523DC5B4}" srcOrd="0" destOrd="0" presId="urn:microsoft.com/office/officeart/2005/8/layout/lProcess2"/>
    <dgm:cxn modelId="{50538FF4-DEB5-4FA1-AA2C-25824CE8761E}" type="presParOf" srcId="{51A2858D-ED5A-4AB4-AB83-8554EA0605BE}" destId="{2BDDB901-0846-4B71-A730-4F93C1481168}" srcOrd="1" destOrd="0" presId="urn:microsoft.com/office/officeart/2005/8/layout/lProcess2"/>
    <dgm:cxn modelId="{BC5511D2-0485-4AD9-9DC2-089B6A4FAD2A}" type="presParOf" srcId="{51A2858D-ED5A-4AB4-AB83-8554EA0605BE}" destId="{53D93439-436E-42A4-9CE9-C129B7822393}" srcOrd="2" destOrd="0" presId="urn:microsoft.com/office/officeart/2005/8/layout/lProcess2"/>
    <dgm:cxn modelId="{474DC0B9-3310-491C-9AD8-B27C1C9342A9}" type="presParOf" srcId="{53D93439-436E-42A4-9CE9-C129B7822393}" destId="{686DF9EF-D307-4E44-AA13-8DC2F4A82F09}" srcOrd="0" destOrd="0" presId="urn:microsoft.com/office/officeart/2005/8/layout/lProcess2"/>
    <dgm:cxn modelId="{C9D78923-1B61-4998-9952-C9421129A0D4}" type="presParOf" srcId="{686DF9EF-D307-4E44-AA13-8DC2F4A82F09}" destId="{83014EDC-24D2-4DD5-BB37-42B0B2AFD16B}" srcOrd="0" destOrd="0" presId="urn:microsoft.com/office/officeart/2005/8/layout/lProcess2"/>
    <dgm:cxn modelId="{E36F2A42-E103-41D6-8EF5-CBD0F600FDF3}" type="presParOf" srcId="{686DF9EF-D307-4E44-AA13-8DC2F4A82F09}" destId="{AE98FB7F-B35B-467D-AE6A-E451E02536CF}" srcOrd="1" destOrd="0" presId="urn:microsoft.com/office/officeart/2005/8/layout/lProcess2"/>
    <dgm:cxn modelId="{4DFA755A-2BBA-4295-B276-F7942AA084E3}" type="presParOf" srcId="{686DF9EF-D307-4E44-AA13-8DC2F4A82F09}" destId="{28667BB2-D388-4F30-9EE9-37BC939C861E}" srcOrd="2" destOrd="0" presId="urn:microsoft.com/office/officeart/2005/8/layout/lProcess2"/>
    <dgm:cxn modelId="{FB53459D-1354-4D2D-8879-62A251DBE055}" type="presParOf" srcId="{F396382E-F80D-4BE4-8F8A-4F153DE7D09D}" destId="{94B0CE93-BD4D-46C4-9FAD-0F08FE6B70A0}" srcOrd="1" destOrd="0" presId="urn:microsoft.com/office/officeart/2005/8/layout/lProcess2"/>
    <dgm:cxn modelId="{CF5997E5-FEC7-4F0B-B803-D39A37FD52BA}" type="presParOf" srcId="{F396382E-F80D-4BE4-8F8A-4F153DE7D09D}" destId="{AB9676B5-062B-4246-B6A7-1F50F32A6E46}" srcOrd="2" destOrd="0" presId="urn:microsoft.com/office/officeart/2005/8/layout/lProcess2"/>
    <dgm:cxn modelId="{350D92D4-4CDE-4FC9-B223-0C61CBA7C272}" type="presParOf" srcId="{AB9676B5-062B-4246-B6A7-1F50F32A6E46}" destId="{47B960B4-B040-4C4A-8C0B-247F82975E53}" srcOrd="0" destOrd="0" presId="urn:microsoft.com/office/officeart/2005/8/layout/lProcess2"/>
    <dgm:cxn modelId="{199B6BCD-FB32-4E93-8819-98938EF4632F}" type="presParOf" srcId="{AB9676B5-062B-4246-B6A7-1F50F32A6E46}" destId="{56807CB0-456E-41C1-9B2D-F9B44E3E360E}" srcOrd="1" destOrd="0" presId="urn:microsoft.com/office/officeart/2005/8/layout/lProcess2"/>
    <dgm:cxn modelId="{49658831-78A4-4BE2-B7DF-7721DFDD4086}" type="presParOf" srcId="{AB9676B5-062B-4246-B6A7-1F50F32A6E46}" destId="{2DB9E488-B0A7-49A8-9C02-CB2DC4D7FD4D}" srcOrd="2" destOrd="0" presId="urn:microsoft.com/office/officeart/2005/8/layout/lProcess2"/>
    <dgm:cxn modelId="{A1C505BD-AACE-4B1E-BF37-B86554270C46}" type="presParOf" srcId="{2DB9E488-B0A7-49A8-9C02-CB2DC4D7FD4D}" destId="{389B7A86-8CF1-4C53-890A-36D8E7E91D94}" srcOrd="0" destOrd="0" presId="urn:microsoft.com/office/officeart/2005/8/layout/lProcess2"/>
    <dgm:cxn modelId="{95D7850F-58BC-4432-A25D-0EFD4553B659}" type="presParOf" srcId="{389B7A86-8CF1-4C53-890A-36D8E7E91D94}" destId="{033367B3-E876-4840-B048-8C158C9D4DBC}" srcOrd="0" destOrd="0" presId="urn:microsoft.com/office/officeart/2005/8/layout/lProcess2"/>
    <dgm:cxn modelId="{6FB677D8-8392-47C6-B2A6-4CC280F6B032}" type="presParOf" srcId="{389B7A86-8CF1-4C53-890A-36D8E7E91D94}" destId="{790202A6-6B7D-4F51-9B28-767CF01CBB87}" srcOrd="1" destOrd="0" presId="urn:microsoft.com/office/officeart/2005/8/layout/lProcess2"/>
    <dgm:cxn modelId="{56A4752E-6122-4723-8168-25D4E0F71D5F}" type="presParOf" srcId="{389B7A86-8CF1-4C53-890A-36D8E7E91D94}" destId="{A1458B57-4108-4005-8884-933C9179D11B}" srcOrd="2" destOrd="0" presId="urn:microsoft.com/office/officeart/2005/8/layout/lProcess2"/>
    <dgm:cxn modelId="{F1DAE69E-D9DF-4B49-B3E8-2044B878B426}" type="presParOf" srcId="{F396382E-F80D-4BE4-8F8A-4F153DE7D09D}" destId="{5838EFFE-1C5E-44E8-AC49-44B9238A10AE}" srcOrd="3" destOrd="0" presId="urn:microsoft.com/office/officeart/2005/8/layout/lProcess2"/>
    <dgm:cxn modelId="{154964BE-34D5-4F1C-9F14-7B5D90F68A04}" type="presParOf" srcId="{F396382E-F80D-4BE4-8F8A-4F153DE7D09D}" destId="{12BA3E5F-085C-4C3D-8F73-262EF72D12C6}" srcOrd="4" destOrd="0" presId="urn:microsoft.com/office/officeart/2005/8/layout/lProcess2"/>
    <dgm:cxn modelId="{284D8866-2F03-4114-93A0-973AEB04338E}" type="presParOf" srcId="{12BA3E5F-085C-4C3D-8F73-262EF72D12C6}" destId="{9DC36D0B-5C2C-4639-A49B-A65F36C87DF9}" srcOrd="0" destOrd="0" presId="urn:microsoft.com/office/officeart/2005/8/layout/lProcess2"/>
    <dgm:cxn modelId="{52DF797C-4826-4D07-AAD6-C60499559570}" type="presParOf" srcId="{12BA3E5F-085C-4C3D-8F73-262EF72D12C6}" destId="{C23F4C35-5FEC-40CF-978F-ED56C77B5BA5}" srcOrd="1" destOrd="0" presId="urn:microsoft.com/office/officeart/2005/8/layout/lProcess2"/>
    <dgm:cxn modelId="{462FC60D-9892-43C1-94BA-542F5E7B8DA9}" type="presParOf" srcId="{12BA3E5F-085C-4C3D-8F73-262EF72D12C6}" destId="{19A2645B-B35A-4C70-AC2D-57F2A36A8859}" srcOrd="2" destOrd="0" presId="urn:microsoft.com/office/officeart/2005/8/layout/lProcess2"/>
    <dgm:cxn modelId="{8CE62FAE-0A62-46B4-9245-8E8795544BD8}" type="presParOf" srcId="{19A2645B-B35A-4C70-AC2D-57F2A36A8859}" destId="{612553C2-7F4C-403B-A9C4-A79F0B603901}" srcOrd="0" destOrd="0" presId="urn:microsoft.com/office/officeart/2005/8/layout/lProcess2"/>
    <dgm:cxn modelId="{9B88F60E-27F6-4F4C-A04B-695BCD89D9D7}" type="presParOf" srcId="{F396382E-F80D-4BE4-8F8A-4F153DE7D09D}" destId="{29A7563A-3FE1-4ECB-AF2D-F84458128D09}" srcOrd="5" destOrd="0" presId="urn:microsoft.com/office/officeart/2005/8/layout/lProcess2"/>
    <dgm:cxn modelId="{8AB981B5-11A0-4ED3-84CF-B079010BEC3B}" type="presParOf" srcId="{F396382E-F80D-4BE4-8F8A-4F153DE7D09D}" destId="{807E39A5-6C3C-4AC2-9A24-E2E2EEB291A1}" srcOrd="6" destOrd="0" presId="urn:microsoft.com/office/officeart/2005/8/layout/lProcess2"/>
    <dgm:cxn modelId="{254DD6CD-A023-432E-B3EC-D13EC9374E28}" type="presParOf" srcId="{807E39A5-6C3C-4AC2-9A24-E2E2EEB291A1}" destId="{1332442D-E9AD-4D4A-8A60-C99C70D82FC2}" srcOrd="0" destOrd="0" presId="urn:microsoft.com/office/officeart/2005/8/layout/lProcess2"/>
    <dgm:cxn modelId="{1EF0B31E-94C3-4075-97C9-FB3416DF3EC6}" type="presParOf" srcId="{807E39A5-6C3C-4AC2-9A24-E2E2EEB291A1}" destId="{E808C3BB-7609-4C27-8D90-FDE9790B28ED}" srcOrd="1" destOrd="0" presId="urn:microsoft.com/office/officeart/2005/8/layout/lProcess2"/>
    <dgm:cxn modelId="{ADF05A16-22DA-4BE1-AAC7-AFCD4FD9DC12}" type="presParOf" srcId="{807E39A5-6C3C-4AC2-9A24-E2E2EEB291A1}" destId="{41CA7D12-C185-41DE-90AD-055C37E991E5}" srcOrd="2" destOrd="0" presId="urn:microsoft.com/office/officeart/2005/8/layout/lProcess2"/>
    <dgm:cxn modelId="{E78A4AFE-B49B-4912-A645-3824A2846561}" type="presParOf" srcId="{41CA7D12-C185-41DE-90AD-055C37E991E5}" destId="{A10F21CE-B18B-4F4F-9C15-E84C508AD72D}" srcOrd="0" destOrd="0" presId="urn:microsoft.com/office/officeart/2005/8/layout/lProcess2"/>
    <dgm:cxn modelId="{9FA57772-E7D2-437D-AAF1-3E3C5B538BED}" type="presParOf" srcId="{F396382E-F80D-4BE4-8F8A-4F153DE7D09D}" destId="{88978E9C-9A0A-4CB2-93E1-A60A394C5BA0}" srcOrd="7" destOrd="0" presId="urn:microsoft.com/office/officeart/2005/8/layout/lProcess2"/>
    <dgm:cxn modelId="{B50F2CAA-2E88-49E8-88F5-2FF336C7EA9C}" type="presParOf" srcId="{F396382E-F80D-4BE4-8F8A-4F153DE7D09D}" destId="{B5C7B35B-DFE0-4E4E-92D2-F37BBDD4B270}" srcOrd="8" destOrd="0" presId="urn:microsoft.com/office/officeart/2005/8/layout/lProcess2"/>
    <dgm:cxn modelId="{51532FAC-2509-4881-893B-34FCA014DE03}" type="presParOf" srcId="{B5C7B35B-DFE0-4E4E-92D2-F37BBDD4B270}" destId="{DAD29710-1676-4DDD-B41A-3D195370F445}" srcOrd="0" destOrd="0" presId="urn:microsoft.com/office/officeart/2005/8/layout/lProcess2"/>
    <dgm:cxn modelId="{A23E0374-1AF5-4B9D-9EAC-9E5A921C9F28}" type="presParOf" srcId="{B5C7B35B-DFE0-4E4E-92D2-F37BBDD4B270}" destId="{68EDE894-C25A-44A3-97C4-4C20266ED272}" srcOrd="1" destOrd="0" presId="urn:microsoft.com/office/officeart/2005/8/layout/lProcess2"/>
    <dgm:cxn modelId="{5D2011BA-FEE9-4A45-A5D3-7CF94B3EFAC2}" type="presParOf" srcId="{B5C7B35B-DFE0-4E4E-92D2-F37BBDD4B270}" destId="{99D50789-3D1C-4A18-AC76-4B04235C1F26}" srcOrd="2" destOrd="0" presId="urn:microsoft.com/office/officeart/2005/8/layout/lProcess2"/>
    <dgm:cxn modelId="{D32CF18C-AA5A-4570-834C-1DE1E173CFF7}" type="presParOf" srcId="{99D50789-3D1C-4A18-AC76-4B04235C1F26}" destId="{07795510-B5A6-427C-929B-C4879C780ACD}" srcOrd="0" destOrd="0" presId="urn:microsoft.com/office/officeart/2005/8/layout/lProcess2"/>
    <dgm:cxn modelId="{496530EE-B79C-4D90-BC3F-655FA5E1ED1D}" type="presParOf" srcId="{07795510-B5A6-427C-929B-C4879C780ACD}" destId="{A53EB42C-B0B7-4CCC-8CDB-3E9B2D510601}" srcOrd="0" destOrd="0" presId="urn:microsoft.com/office/officeart/2005/8/layout/lProcess2"/>
    <dgm:cxn modelId="{D8014C39-B11F-40B8-8E07-EF1FFBC3FC91}" type="presParOf" srcId="{F396382E-F80D-4BE4-8F8A-4F153DE7D09D}" destId="{79A04D3C-29E7-4929-B623-FEF7C5E803EA}" srcOrd="9" destOrd="0" presId="urn:microsoft.com/office/officeart/2005/8/layout/lProcess2"/>
    <dgm:cxn modelId="{6641FAF9-16A2-4726-9FE4-C70D1E59FDEF}" type="presParOf" srcId="{F396382E-F80D-4BE4-8F8A-4F153DE7D09D}" destId="{1B40E835-70F7-4F82-8F6E-47BA5BA2BABC}" srcOrd="10" destOrd="0" presId="urn:microsoft.com/office/officeart/2005/8/layout/lProcess2"/>
    <dgm:cxn modelId="{9900E3A5-DC4A-4472-947B-DA425CA5CAAD}" type="presParOf" srcId="{1B40E835-70F7-4F82-8F6E-47BA5BA2BABC}" destId="{25ABB09B-77AF-47CA-8634-425666EC4ACD}" srcOrd="0" destOrd="0" presId="urn:microsoft.com/office/officeart/2005/8/layout/lProcess2"/>
    <dgm:cxn modelId="{BF62C3A7-05A8-4E2B-BF2D-9701FEEA99B4}" type="presParOf" srcId="{1B40E835-70F7-4F82-8F6E-47BA5BA2BABC}" destId="{1CCCF017-1A69-4C50-9B9C-2555A48BCF62}" srcOrd="1" destOrd="0" presId="urn:microsoft.com/office/officeart/2005/8/layout/lProcess2"/>
    <dgm:cxn modelId="{1C44BD36-8396-49F6-91EB-513619B618F7}" type="presParOf" srcId="{1B40E835-70F7-4F82-8F6E-47BA5BA2BABC}" destId="{A6FD1A04-3009-4EDA-8F6C-73D85AF79D47}" srcOrd="2" destOrd="0" presId="urn:microsoft.com/office/officeart/2005/8/layout/lProcess2"/>
    <dgm:cxn modelId="{BD4AB943-2507-44F9-AC53-4F4DDE02F4B7}" type="presParOf" srcId="{A6FD1A04-3009-4EDA-8F6C-73D85AF79D47}" destId="{E4C10E76-3A54-4EAE-86A4-23CE8741B733}" srcOrd="0" destOrd="0" presId="urn:microsoft.com/office/officeart/2005/8/layout/lProcess2"/>
    <dgm:cxn modelId="{51464341-97B2-406D-94B4-D26559DE4A3B}" type="presParOf" srcId="{F396382E-F80D-4BE4-8F8A-4F153DE7D09D}" destId="{DF03EFB3-CC8F-4381-9957-A704504E3405}" srcOrd="11" destOrd="0" presId="urn:microsoft.com/office/officeart/2005/8/layout/lProcess2"/>
    <dgm:cxn modelId="{890CCA25-E332-4D3E-9838-5B03B0442220}" type="presParOf" srcId="{F396382E-F80D-4BE4-8F8A-4F153DE7D09D}" destId="{E7D84234-BA7D-41DD-BE61-9DD560DA2716}" srcOrd="12" destOrd="0" presId="urn:microsoft.com/office/officeart/2005/8/layout/lProcess2"/>
    <dgm:cxn modelId="{2B87F81C-2277-4A77-9099-1E832DFFE8C8}" type="presParOf" srcId="{E7D84234-BA7D-41DD-BE61-9DD560DA2716}" destId="{4D95400C-6426-4833-868F-68E7A8C7B589}" srcOrd="0" destOrd="0" presId="urn:microsoft.com/office/officeart/2005/8/layout/lProcess2"/>
    <dgm:cxn modelId="{C45466DB-85C7-4349-A920-09001B07DB7F}" type="presParOf" srcId="{E7D84234-BA7D-41DD-BE61-9DD560DA2716}" destId="{FF1EC94B-2304-49A9-A848-C2A2C4B36B3A}" srcOrd="1" destOrd="0" presId="urn:microsoft.com/office/officeart/2005/8/layout/lProcess2"/>
    <dgm:cxn modelId="{EBCC6970-ED6A-4639-B592-B323BF0D361B}" type="presParOf" srcId="{E7D84234-BA7D-41DD-BE61-9DD560DA2716}" destId="{A64A1E1F-4577-45DF-ABF7-A0960C896F22}" srcOrd="2" destOrd="0" presId="urn:microsoft.com/office/officeart/2005/8/layout/lProcess2"/>
    <dgm:cxn modelId="{99ECAFD0-8110-4736-87B9-E733B1C6F1E3}" type="presParOf" srcId="{A64A1E1F-4577-45DF-ABF7-A0960C896F22}" destId="{ECD05FDD-16F0-498C-8B46-FB7E2D2A65E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8C712D-1704-438F-92C8-A062A8C1DCF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C6F97F-B71C-4285-9BFF-47E7D8282C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Capacity &amp; needs Assessments, workshops &amp; Technical support , facility wise action planning, </a:t>
          </a:r>
          <a:r>
            <a:rPr lang="en-US" b="1" dirty="0"/>
            <a:t>per district – INR 600,000</a:t>
          </a:r>
        </a:p>
      </dgm:t>
    </dgm:pt>
    <dgm:pt modelId="{EE41F0D2-ECF0-42E3-AE31-0AB99FA1F40D}" type="parTrans" cxnId="{F3349D29-308D-4E08-B2FD-208A4FFEF7C5}">
      <dgm:prSet/>
      <dgm:spPr/>
      <dgm:t>
        <a:bodyPr/>
        <a:lstStyle/>
        <a:p>
          <a:endParaRPr lang="en-US"/>
        </a:p>
      </dgm:t>
    </dgm:pt>
    <dgm:pt modelId="{4A2596F9-153B-4FE2-ACA2-7159BFB21D74}" type="sibTrans" cxnId="{F3349D29-308D-4E08-B2FD-208A4FFEF7C5}">
      <dgm:prSet/>
      <dgm:spPr/>
      <dgm:t>
        <a:bodyPr/>
        <a:lstStyle/>
        <a:p>
          <a:endParaRPr lang="en-US"/>
        </a:p>
      </dgm:t>
    </dgm:pt>
    <dgm:pt modelId="{CF653C8B-F70B-4E09-B01C-E80ECB162A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Supportive Supervision &amp; Real Time monitoring Analysis -  TA, Supervision travel cost, RTM monitoring apps, analysis feedback,  INR 12,500  per facility per week per district x 10 facilities per month per district x 12 months =</a:t>
          </a:r>
          <a:r>
            <a:rPr lang="en-US" b="1" dirty="0"/>
            <a:t>INR 15,00,000</a:t>
          </a:r>
        </a:p>
      </dgm:t>
    </dgm:pt>
    <dgm:pt modelId="{19C8164B-8B21-4BB1-806F-E7EF671602CA}" type="parTrans" cxnId="{2DD3226B-7D25-4906-B6CB-2BE449795169}">
      <dgm:prSet/>
      <dgm:spPr/>
      <dgm:t>
        <a:bodyPr/>
        <a:lstStyle/>
        <a:p>
          <a:endParaRPr lang="en-US"/>
        </a:p>
      </dgm:t>
    </dgm:pt>
    <dgm:pt modelId="{038F413F-C91D-47D2-915F-EF9B46E9346A}" type="sibTrans" cxnId="{2DD3226B-7D25-4906-B6CB-2BE449795169}">
      <dgm:prSet/>
      <dgm:spPr/>
      <dgm:t>
        <a:bodyPr/>
        <a:lstStyle/>
        <a:p>
          <a:endParaRPr lang="en-US"/>
        </a:p>
      </dgm:t>
    </dgm:pt>
    <dgm:pt modelId="{41A4B42A-03B4-4820-BEA7-2F5B2582C2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Operations Maintenance -10 to 30 bedded facility – </a:t>
          </a:r>
          <a:r>
            <a:rPr lang="en-US" b="1" dirty="0"/>
            <a:t>INR 300,000 to 500,000 annual  </a:t>
          </a:r>
          <a:r>
            <a:rPr lang="en-US" dirty="0"/>
            <a:t>(leverage donations/ state/district facility maintenance grants) </a:t>
          </a:r>
        </a:p>
      </dgm:t>
    </dgm:pt>
    <dgm:pt modelId="{2AAFA479-CC2B-46BD-AF8C-542B3725CF3C}" type="parTrans" cxnId="{B89DDAE6-1BFE-465C-BF7E-BA283804A658}">
      <dgm:prSet/>
      <dgm:spPr/>
      <dgm:t>
        <a:bodyPr/>
        <a:lstStyle/>
        <a:p>
          <a:endParaRPr lang="en-US"/>
        </a:p>
      </dgm:t>
    </dgm:pt>
    <dgm:pt modelId="{9AF6EEFB-27CE-4A22-917B-DF258936EF9D}" type="sibTrans" cxnId="{B89DDAE6-1BFE-465C-BF7E-BA283804A658}">
      <dgm:prSet/>
      <dgm:spPr/>
      <dgm:t>
        <a:bodyPr/>
        <a:lstStyle/>
        <a:p>
          <a:endParaRPr lang="en-US"/>
        </a:p>
      </dgm:t>
    </dgm:pt>
    <dgm:pt modelId="{3C5E60A8-1825-4782-BAB6-1B7650B13570}" type="pres">
      <dgm:prSet presAssocID="{D98C712D-1704-438F-92C8-A062A8C1DCF8}" presName="root" presStyleCnt="0">
        <dgm:presLayoutVars>
          <dgm:dir/>
          <dgm:resizeHandles val="exact"/>
        </dgm:presLayoutVars>
      </dgm:prSet>
      <dgm:spPr/>
    </dgm:pt>
    <dgm:pt modelId="{736ECB3E-3C83-45CE-93A0-E9803F9AF35C}" type="pres">
      <dgm:prSet presAssocID="{39C6F97F-B71C-4285-9BFF-47E7D8282CEF}" presName="compNode" presStyleCnt="0"/>
      <dgm:spPr/>
    </dgm:pt>
    <dgm:pt modelId="{D25AA5B9-D6DD-49FB-85FD-0B24F2BC16C3}" type="pres">
      <dgm:prSet presAssocID="{39C6F97F-B71C-4285-9BFF-47E7D8282CEF}" presName="bgRect" presStyleLbl="bgShp" presStyleIdx="0" presStyleCnt="3"/>
      <dgm:spPr/>
    </dgm:pt>
    <dgm:pt modelId="{F8D610FC-7DF6-4EED-8853-37E2AF287964}" type="pres">
      <dgm:prSet presAssocID="{39C6F97F-B71C-4285-9BFF-47E7D8282CE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46915A48-1963-41BF-A71D-17AE02EE6DA9}" type="pres">
      <dgm:prSet presAssocID="{39C6F97F-B71C-4285-9BFF-47E7D8282CEF}" presName="spaceRect" presStyleCnt="0"/>
      <dgm:spPr/>
    </dgm:pt>
    <dgm:pt modelId="{92D10757-17D3-45AB-9920-1E40AC3AF3F2}" type="pres">
      <dgm:prSet presAssocID="{39C6F97F-B71C-4285-9BFF-47E7D8282CEF}" presName="parTx" presStyleLbl="revTx" presStyleIdx="0" presStyleCnt="3">
        <dgm:presLayoutVars>
          <dgm:chMax val="0"/>
          <dgm:chPref val="0"/>
        </dgm:presLayoutVars>
      </dgm:prSet>
      <dgm:spPr/>
    </dgm:pt>
    <dgm:pt modelId="{DCC084C5-DACA-48A9-B870-22A18C7D75DB}" type="pres">
      <dgm:prSet presAssocID="{4A2596F9-153B-4FE2-ACA2-7159BFB21D74}" presName="sibTrans" presStyleCnt="0"/>
      <dgm:spPr/>
    </dgm:pt>
    <dgm:pt modelId="{F83267BD-CE81-4491-9A85-F19510582A1A}" type="pres">
      <dgm:prSet presAssocID="{CF653C8B-F70B-4E09-B01C-E80ECB162A63}" presName="compNode" presStyleCnt="0"/>
      <dgm:spPr/>
    </dgm:pt>
    <dgm:pt modelId="{AC4FEB31-7C5F-4B4C-A915-426C22F4091A}" type="pres">
      <dgm:prSet presAssocID="{CF653C8B-F70B-4E09-B01C-E80ECB162A63}" presName="bgRect" presStyleLbl="bgShp" presStyleIdx="1" presStyleCnt="3"/>
      <dgm:spPr/>
    </dgm:pt>
    <dgm:pt modelId="{5691F3AF-E9E6-426F-90C8-104342518F54}" type="pres">
      <dgm:prSet presAssocID="{CF653C8B-F70B-4E09-B01C-E80ECB162A6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7B77D0CD-2AE2-4BFE-873E-F8CA14F82BAD}" type="pres">
      <dgm:prSet presAssocID="{CF653C8B-F70B-4E09-B01C-E80ECB162A63}" presName="spaceRect" presStyleCnt="0"/>
      <dgm:spPr/>
    </dgm:pt>
    <dgm:pt modelId="{0423D002-1BCA-4EDD-8B6C-E97E5E84EFE5}" type="pres">
      <dgm:prSet presAssocID="{CF653C8B-F70B-4E09-B01C-E80ECB162A63}" presName="parTx" presStyleLbl="revTx" presStyleIdx="1" presStyleCnt="3">
        <dgm:presLayoutVars>
          <dgm:chMax val="0"/>
          <dgm:chPref val="0"/>
        </dgm:presLayoutVars>
      </dgm:prSet>
      <dgm:spPr/>
    </dgm:pt>
    <dgm:pt modelId="{8FD5190A-02B5-4421-8231-82DAED0F4800}" type="pres">
      <dgm:prSet presAssocID="{038F413F-C91D-47D2-915F-EF9B46E9346A}" presName="sibTrans" presStyleCnt="0"/>
      <dgm:spPr/>
    </dgm:pt>
    <dgm:pt modelId="{AA87740D-A41B-4074-A583-BA1E08021F77}" type="pres">
      <dgm:prSet presAssocID="{41A4B42A-03B4-4820-BEA7-2F5B2582C262}" presName="compNode" presStyleCnt="0"/>
      <dgm:spPr/>
    </dgm:pt>
    <dgm:pt modelId="{BC01DA06-9D48-4D50-97D1-0134A0ABA9A2}" type="pres">
      <dgm:prSet presAssocID="{41A4B42A-03B4-4820-BEA7-2F5B2582C262}" presName="bgRect" presStyleLbl="bgShp" presStyleIdx="2" presStyleCnt="3"/>
      <dgm:spPr/>
    </dgm:pt>
    <dgm:pt modelId="{0C331D23-2326-4128-A0D7-004C2DDAFEF7}" type="pres">
      <dgm:prSet presAssocID="{41A4B42A-03B4-4820-BEA7-2F5B2582C2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D0652A52-7046-4D2D-B196-5C2FC73503FD}" type="pres">
      <dgm:prSet presAssocID="{41A4B42A-03B4-4820-BEA7-2F5B2582C262}" presName="spaceRect" presStyleCnt="0"/>
      <dgm:spPr/>
    </dgm:pt>
    <dgm:pt modelId="{8EF22DC4-A23B-4590-B696-388CEDB873E1}" type="pres">
      <dgm:prSet presAssocID="{41A4B42A-03B4-4820-BEA7-2F5B2582C26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DB7FB0C-D9D4-46C0-9391-69BB19C8F840}" type="presOf" srcId="{CF653C8B-F70B-4E09-B01C-E80ECB162A63}" destId="{0423D002-1BCA-4EDD-8B6C-E97E5E84EFE5}" srcOrd="0" destOrd="0" presId="urn:microsoft.com/office/officeart/2018/2/layout/IconVerticalSolidList"/>
    <dgm:cxn modelId="{F3349D29-308D-4E08-B2FD-208A4FFEF7C5}" srcId="{D98C712D-1704-438F-92C8-A062A8C1DCF8}" destId="{39C6F97F-B71C-4285-9BFF-47E7D8282CEF}" srcOrd="0" destOrd="0" parTransId="{EE41F0D2-ECF0-42E3-AE31-0AB99FA1F40D}" sibTransId="{4A2596F9-153B-4FE2-ACA2-7159BFB21D74}"/>
    <dgm:cxn modelId="{2DD3226B-7D25-4906-B6CB-2BE449795169}" srcId="{D98C712D-1704-438F-92C8-A062A8C1DCF8}" destId="{CF653C8B-F70B-4E09-B01C-E80ECB162A63}" srcOrd="1" destOrd="0" parTransId="{19C8164B-8B21-4BB1-806F-E7EF671602CA}" sibTransId="{038F413F-C91D-47D2-915F-EF9B46E9346A}"/>
    <dgm:cxn modelId="{2C19CA4D-8C7B-4DBF-9072-3883D4B54B68}" type="presOf" srcId="{D98C712D-1704-438F-92C8-A062A8C1DCF8}" destId="{3C5E60A8-1825-4782-BAB6-1B7650B13570}" srcOrd="0" destOrd="0" presId="urn:microsoft.com/office/officeart/2018/2/layout/IconVerticalSolidList"/>
    <dgm:cxn modelId="{9FB075CB-9507-4080-B333-40717061B873}" type="presOf" srcId="{41A4B42A-03B4-4820-BEA7-2F5B2582C262}" destId="{8EF22DC4-A23B-4590-B696-388CEDB873E1}" srcOrd="0" destOrd="0" presId="urn:microsoft.com/office/officeart/2018/2/layout/IconVerticalSolidList"/>
    <dgm:cxn modelId="{B89DDAE6-1BFE-465C-BF7E-BA283804A658}" srcId="{D98C712D-1704-438F-92C8-A062A8C1DCF8}" destId="{41A4B42A-03B4-4820-BEA7-2F5B2582C262}" srcOrd="2" destOrd="0" parTransId="{2AAFA479-CC2B-46BD-AF8C-542B3725CF3C}" sibTransId="{9AF6EEFB-27CE-4A22-917B-DF258936EF9D}"/>
    <dgm:cxn modelId="{A72B82FE-F087-4596-9322-0457AEB482AA}" type="presOf" srcId="{39C6F97F-B71C-4285-9BFF-47E7D8282CEF}" destId="{92D10757-17D3-45AB-9920-1E40AC3AF3F2}" srcOrd="0" destOrd="0" presId="urn:microsoft.com/office/officeart/2018/2/layout/IconVerticalSolidList"/>
    <dgm:cxn modelId="{DC274E51-F279-4A4E-88B9-3F48092DD4CB}" type="presParOf" srcId="{3C5E60A8-1825-4782-BAB6-1B7650B13570}" destId="{736ECB3E-3C83-45CE-93A0-E9803F9AF35C}" srcOrd="0" destOrd="0" presId="urn:microsoft.com/office/officeart/2018/2/layout/IconVerticalSolidList"/>
    <dgm:cxn modelId="{FA49C961-BCB3-4EF9-A8B5-EC451BDFA552}" type="presParOf" srcId="{736ECB3E-3C83-45CE-93A0-E9803F9AF35C}" destId="{D25AA5B9-D6DD-49FB-85FD-0B24F2BC16C3}" srcOrd="0" destOrd="0" presId="urn:microsoft.com/office/officeart/2018/2/layout/IconVerticalSolidList"/>
    <dgm:cxn modelId="{D8F0B0CD-6E50-4B70-80EE-63628FF9AD59}" type="presParOf" srcId="{736ECB3E-3C83-45CE-93A0-E9803F9AF35C}" destId="{F8D610FC-7DF6-4EED-8853-37E2AF287964}" srcOrd="1" destOrd="0" presId="urn:microsoft.com/office/officeart/2018/2/layout/IconVerticalSolidList"/>
    <dgm:cxn modelId="{11994520-8CF8-4F7E-BE74-CD3A80FEE9C6}" type="presParOf" srcId="{736ECB3E-3C83-45CE-93A0-E9803F9AF35C}" destId="{46915A48-1963-41BF-A71D-17AE02EE6DA9}" srcOrd="2" destOrd="0" presId="urn:microsoft.com/office/officeart/2018/2/layout/IconVerticalSolidList"/>
    <dgm:cxn modelId="{31653B2C-7498-44B4-BEE6-FA24B34AFC9F}" type="presParOf" srcId="{736ECB3E-3C83-45CE-93A0-E9803F9AF35C}" destId="{92D10757-17D3-45AB-9920-1E40AC3AF3F2}" srcOrd="3" destOrd="0" presId="urn:microsoft.com/office/officeart/2018/2/layout/IconVerticalSolidList"/>
    <dgm:cxn modelId="{75E2B287-B6B9-416D-9570-AF009206D3BB}" type="presParOf" srcId="{3C5E60A8-1825-4782-BAB6-1B7650B13570}" destId="{DCC084C5-DACA-48A9-B870-22A18C7D75DB}" srcOrd="1" destOrd="0" presId="urn:microsoft.com/office/officeart/2018/2/layout/IconVerticalSolidList"/>
    <dgm:cxn modelId="{5EECBCA1-7B50-4D3F-B71D-F6032BF30C2E}" type="presParOf" srcId="{3C5E60A8-1825-4782-BAB6-1B7650B13570}" destId="{F83267BD-CE81-4491-9A85-F19510582A1A}" srcOrd="2" destOrd="0" presId="urn:microsoft.com/office/officeart/2018/2/layout/IconVerticalSolidList"/>
    <dgm:cxn modelId="{A29DD94D-9AC1-484D-A794-2C43E7C4CB7A}" type="presParOf" srcId="{F83267BD-CE81-4491-9A85-F19510582A1A}" destId="{AC4FEB31-7C5F-4B4C-A915-426C22F4091A}" srcOrd="0" destOrd="0" presId="urn:microsoft.com/office/officeart/2018/2/layout/IconVerticalSolidList"/>
    <dgm:cxn modelId="{BD7D008F-098E-4E4D-9ABD-D47E5800E1A8}" type="presParOf" srcId="{F83267BD-CE81-4491-9A85-F19510582A1A}" destId="{5691F3AF-E9E6-426F-90C8-104342518F54}" srcOrd="1" destOrd="0" presId="urn:microsoft.com/office/officeart/2018/2/layout/IconVerticalSolidList"/>
    <dgm:cxn modelId="{A0B2474C-C98F-4FD3-983B-EA10671D4FAA}" type="presParOf" srcId="{F83267BD-CE81-4491-9A85-F19510582A1A}" destId="{7B77D0CD-2AE2-4BFE-873E-F8CA14F82BAD}" srcOrd="2" destOrd="0" presId="urn:microsoft.com/office/officeart/2018/2/layout/IconVerticalSolidList"/>
    <dgm:cxn modelId="{554DAD3B-7204-4C17-9B45-548D8CD159A7}" type="presParOf" srcId="{F83267BD-CE81-4491-9A85-F19510582A1A}" destId="{0423D002-1BCA-4EDD-8B6C-E97E5E84EFE5}" srcOrd="3" destOrd="0" presId="urn:microsoft.com/office/officeart/2018/2/layout/IconVerticalSolidList"/>
    <dgm:cxn modelId="{E8219F2C-E9FD-46A3-9E97-6378FAEE2578}" type="presParOf" srcId="{3C5E60A8-1825-4782-BAB6-1B7650B13570}" destId="{8FD5190A-02B5-4421-8231-82DAED0F4800}" srcOrd="3" destOrd="0" presId="urn:microsoft.com/office/officeart/2018/2/layout/IconVerticalSolidList"/>
    <dgm:cxn modelId="{81624FA8-493B-43A9-A1E9-AE57CFFCB6EF}" type="presParOf" srcId="{3C5E60A8-1825-4782-BAB6-1B7650B13570}" destId="{AA87740D-A41B-4074-A583-BA1E08021F77}" srcOrd="4" destOrd="0" presId="urn:microsoft.com/office/officeart/2018/2/layout/IconVerticalSolidList"/>
    <dgm:cxn modelId="{A746B6EE-1588-470F-B9DC-FB84F332FBD6}" type="presParOf" srcId="{AA87740D-A41B-4074-A583-BA1E08021F77}" destId="{BC01DA06-9D48-4D50-97D1-0134A0ABA9A2}" srcOrd="0" destOrd="0" presId="urn:microsoft.com/office/officeart/2018/2/layout/IconVerticalSolidList"/>
    <dgm:cxn modelId="{4FB9EA3B-0479-4DAA-8C9E-5B980621D80D}" type="presParOf" srcId="{AA87740D-A41B-4074-A583-BA1E08021F77}" destId="{0C331D23-2326-4128-A0D7-004C2DDAFEF7}" srcOrd="1" destOrd="0" presId="urn:microsoft.com/office/officeart/2018/2/layout/IconVerticalSolidList"/>
    <dgm:cxn modelId="{D86AD9CB-CD89-4EFA-94AF-27B0DD6063EF}" type="presParOf" srcId="{AA87740D-A41B-4074-A583-BA1E08021F77}" destId="{D0652A52-7046-4D2D-B196-5C2FC73503FD}" srcOrd="2" destOrd="0" presId="urn:microsoft.com/office/officeart/2018/2/layout/IconVerticalSolidList"/>
    <dgm:cxn modelId="{5C809822-0317-4A28-80E4-FE53B9908BF4}" type="presParOf" srcId="{AA87740D-A41B-4074-A583-BA1E08021F77}" destId="{8EF22DC4-A23B-4590-B696-388CEDB873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6F8DC-9DEB-48B6-9C03-BA4FACE65A31}">
      <dsp:nvSpPr>
        <dsp:cNvPr id="0" name=""/>
        <dsp:cNvSpPr/>
      </dsp:nvSpPr>
      <dsp:spPr>
        <a:xfrm>
          <a:off x="0" y="298913"/>
          <a:ext cx="3602376" cy="2161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*More than one million deaths each year are associated with unclean births, while infections account for 26% of neonatal deaths and 11% of maternal mortality (7, 2)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**Estimated 8 Million People die annually in 137 low and middle income countries with US$6trillion losses.</a:t>
          </a:r>
        </a:p>
      </dsp:txBody>
      <dsp:txXfrm>
        <a:off x="0" y="298913"/>
        <a:ext cx="3602376" cy="2161425"/>
      </dsp:txXfrm>
    </dsp:sp>
    <dsp:sp modelId="{B9E226FA-28EB-462A-AAEB-EF3B88EE4594}">
      <dsp:nvSpPr>
        <dsp:cNvPr id="0" name=""/>
        <dsp:cNvSpPr/>
      </dsp:nvSpPr>
      <dsp:spPr>
        <a:xfrm>
          <a:off x="3962614" y="298913"/>
          <a:ext cx="3602376" cy="2161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*Most of these deaths are concentrated in low- and middle-income countries where the rates of health care-associated infections (HCAI) are twice that of high-income countries (HCAI)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Poor Quality of Care is bigger contributor than access to care. WASH is important component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962614" y="298913"/>
        <a:ext cx="3602376" cy="2161425"/>
      </dsp:txXfrm>
    </dsp:sp>
    <dsp:sp modelId="{D54C7B6C-9F19-4AC1-9AD2-A6703FE8C4E1}">
      <dsp:nvSpPr>
        <dsp:cNvPr id="0" name=""/>
        <dsp:cNvSpPr/>
      </dsp:nvSpPr>
      <dsp:spPr>
        <a:xfrm>
          <a:off x="7925228" y="298913"/>
          <a:ext cx="3602376" cy="2161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*An estimated 15% of patients in low- and middle-income countries develop one or more infections during a hospital stay (8). Estimated 896 million people use health facilities with no water service, 1.5 billion use a facility with no sanitation service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925228" y="298913"/>
        <a:ext cx="3602376" cy="2161425"/>
      </dsp:txXfrm>
    </dsp:sp>
    <dsp:sp modelId="{93061051-DA42-4D53-9E9F-1952B4E19E77}">
      <dsp:nvSpPr>
        <dsp:cNvPr id="0" name=""/>
        <dsp:cNvSpPr/>
      </dsp:nvSpPr>
      <dsp:spPr>
        <a:xfrm>
          <a:off x="0" y="2820577"/>
          <a:ext cx="3602376" cy="2161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Many of these patients are women who come to health facilities to deliver. If a woman lives in a country with a high rate of neonatal mortality, her infant faces a risk of sepsis related neonatal mortality 34 times greater than in countries with a low rate of neonatal mortality (9). </a:t>
          </a:r>
        </a:p>
      </dsp:txBody>
      <dsp:txXfrm>
        <a:off x="0" y="2820577"/>
        <a:ext cx="3602376" cy="2161425"/>
      </dsp:txXfrm>
    </dsp:sp>
    <dsp:sp modelId="{9BECFB12-269B-4140-9AC0-76CAE887DE2E}">
      <dsp:nvSpPr>
        <dsp:cNvPr id="0" name=""/>
        <dsp:cNvSpPr/>
      </dsp:nvSpPr>
      <dsp:spPr>
        <a:xfrm>
          <a:off x="3962614" y="2820577"/>
          <a:ext cx="3602376" cy="2161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India is one of the major contributors to Maternal and Newborn mortality in several states like Madhya Pradesh, Uttar Pradesh, Bihar, Assam, West Bengal </a:t>
          </a:r>
        </a:p>
      </dsp:txBody>
      <dsp:txXfrm>
        <a:off x="3962614" y="2820577"/>
        <a:ext cx="3602376" cy="2161425"/>
      </dsp:txXfrm>
    </dsp:sp>
    <dsp:sp modelId="{D75A40F4-3010-4CE3-A809-65A262A367E0}">
      <dsp:nvSpPr>
        <dsp:cNvPr id="0" name=""/>
        <dsp:cNvSpPr/>
      </dsp:nvSpPr>
      <dsp:spPr>
        <a:xfrm>
          <a:off x="7925228" y="2820577"/>
          <a:ext cx="3602376" cy="21614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20-30% of the Maternal Newborn Deaths in India are due to Sepsis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Those who do not die are exposed to high Antibiotic usage- causing </a:t>
          </a:r>
          <a:r>
            <a:rPr lang="en-US" sz="1400" b="1" kern="1200" dirty="0">
              <a:solidFill>
                <a:srgbClr val="FFFF00"/>
              </a:solidFill>
            </a:rPr>
            <a:t>Antimicrobial Resistance  (AMR) due to irrational use of Antibiotics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High cost of Antibiotics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FF00"/>
              </a:solidFill>
            </a:rPr>
            <a:t>2019-estimates report 5 million deaths attributed to AMR</a:t>
          </a:r>
        </a:p>
      </dsp:txBody>
      <dsp:txXfrm>
        <a:off x="7925228" y="2820577"/>
        <a:ext cx="3602376" cy="2161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5C85F-5821-40B8-B58E-D6FD523DC5B4}">
      <dsp:nvSpPr>
        <dsp:cNvPr id="0" name=""/>
        <dsp:cNvSpPr/>
      </dsp:nvSpPr>
      <dsp:spPr>
        <a:xfrm>
          <a:off x="0" y="0"/>
          <a:ext cx="957488" cy="48223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Phase 1</a:t>
          </a:r>
          <a:endParaRPr lang="en-US" sz="1800" kern="1200" dirty="0"/>
        </a:p>
      </dsp:txBody>
      <dsp:txXfrm>
        <a:off x="0" y="0"/>
        <a:ext cx="957488" cy="1446711"/>
      </dsp:txXfrm>
    </dsp:sp>
    <dsp:sp modelId="{83014EDC-24D2-4DD5-BB37-42B0B2AFD16B}">
      <dsp:nvSpPr>
        <dsp:cNvPr id="0" name=""/>
        <dsp:cNvSpPr/>
      </dsp:nvSpPr>
      <dsp:spPr>
        <a:xfrm>
          <a:off x="97904" y="1448124"/>
          <a:ext cx="765990" cy="14540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0" tIns="121920" rIns="162560" bIns="12192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.</a:t>
          </a:r>
        </a:p>
      </dsp:txBody>
      <dsp:txXfrm>
        <a:off x="120339" y="1470559"/>
        <a:ext cx="721120" cy="1409140"/>
      </dsp:txXfrm>
    </dsp:sp>
    <dsp:sp modelId="{28667BB2-D388-4F30-9EE9-37BC939C861E}">
      <dsp:nvSpPr>
        <dsp:cNvPr id="0" name=""/>
        <dsp:cNvSpPr/>
      </dsp:nvSpPr>
      <dsp:spPr>
        <a:xfrm>
          <a:off x="132903" y="3044325"/>
          <a:ext cx="765990" cy="14540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WASH assessment and improvement planning</a:t>
          </a:r>
        </a:p>
      </dsp:txBody>
      <dsp:txXfrm>
        <a:off x="155338" y="3066760"/>
        <a:ext cx="721120" cy="1409140"/>
      </dsp:txXfrm>
    </dsp:sp>
    <dsp:sp modelId="{47B960B4-B040-4C4A-8C0B-247F82975E53}">
      <dsp:nvSpPr>
        <dsp:cNvPr id="0" name=""/>
        <dsp:cNvSpPr/>
      </dsp:nvSpPr>
      <dsp:spPr>
        <a:xfrm>
          <a:off x="1318220" y="0"/>
          <a:ext cx="957488" cy="48223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Phase 2</a:t>
          </a:r>
          <a:endParaRPr lang="en-US" sz="1800" kern="1200" dirty="0"/>
        </a:p>
      </dsp:txBody>
      <dsp:txXfrm>
        <a:off x="1318220" y="0"/>
        <a:ext cx="957488" cy="1446711"/>
      </dsp:txXfrm>
    </dsp:sp>
    <dsp:sp modelId="{033367B3-E876-4840-B048-8C158C9D4DBC}">
      <dsp:nvSpPr>
        <dsp:cNvPr id="0" name=""/>
        <dsp:cNvSpPr/>
      </dsp:nvSpPr>
      <dsp:spPr>
        <a:xfrm>
          <a:off x="1470690" y="1423117"/>
          <a:ext cx="765990" cy="12060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kern="1200" dirty="0" err="1"/>
            <a:t>i</a:t>
          </a:r>
          <a:endParaRPr lang="en-US" sz="800" kern="1200" dirty="0"/>
        </a:p>
      </dsp:txBody>
      <dsp:txXfrm>
        <a:off x="1493125" y="1445552"/>
        <a:ext cx="721120" cy="1161193"/>
      </dsp:txXfrm>
    </dsp:sp>
    <dsp:sp modelId="{A1458B57-4108-4005-8884-933C9179D11B}">
      <dsp:nvSpPr>
        <dsp:cNvPr id="0" name=""/>
        <dsp:cNvSpPr/>
      </dsp:nvSpPr>
      <dsp:spPr>
        <a:xfrm>
          <a:off x="1399906" y="2881048"/>
          <a:ext cx="765990" cy="17425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Handholding for improvements</a:t>
          </a:r>
        </a:p>
      </dsp:txBody>
      <dsp:txXfrm>
        <a:off x="1422341" y="2903483"/>
        <a:ext cx="721120" cy="1697638"/>
      </dsp:txXfrm>
    </dsp:sp>
    <dsp:sp modelId="{9DC36D0B-5C2C-4639-A49B-A65F36C87DF9}">
      <dsp:nvSpPr>
        <dsp:cNvPr id="0" name=""/>
        <dsp:cNvSpPr/>
      </dsp:nvSpPr>
      <dsp:spPr>
        <a:xfrm>
          <a:off x="2685124" y="0"/>
          <a:ext cx="957488" cy="48223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Phase 3</a:t>
          </a:r>
          <a:r>
            <a:rPr lang="en-US" sz="1600" b="1" kern="1200" dirty="0"/>
            <a:t> </a:t>
          </a:r>
          <a:r>
            <a:rPr lang="en-US" sz="1400" b="1" kern="1200" dirty="0"/>
            <a:t>COVID Pandemic </a:t>
          </a:r>
        </a:p>
      </dsp:txBody>
      <dsp:txXfrm>
        <a:off x="2685124" y="0"/>
        <a:ext cx="957488" cy="1446711"/>
      </dsp:txXfrm>
    </dsp:sp>
    <dsp:sp modelId="{1332442D-E9AD-4D4A-8A60-C99C70D82FC2}">
      <dsp:nvSpPr>
        <dsp:cNvPr id="0" name=""/>
        <dsp:cNvSpPr/>
      </dsp:nvSpPr>
      <dsp:spPr>
        <a:xfrm flipV="1">
          <a:off x="2737921" y="1439984"/>
          <a:ext cx="802756" cy="143152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 rot="10800000">
        <a:off x="2737921" y="1439984"/>
        <a:ext cx="802756" cy="429456"/>
      </dsp:txXfrm>
    </dsp:sp>
    <dsp:sp modelId="{DAD29710-1676-4DDD-B41A-3D195370F445}">
      <dsp:nvSpPr>
        <dsp:cNvPr id="0" name=""/>
        <dsp:cNvSpPr/>
      </dsp:nvSpPr>
      <dsp:spPr>
        <a:xfrm>
          <a:off x="3838158" y="0"/>
          <a:ext cx="957488" cy="48223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Phase 4</a:t>
          </a:r>
          <a:r>
            <a:rPr lang="en-US" sz="1700" b="1" kern="1200" dirty="0"/>
            <a:t> </a:t>
          </a:r>
        </a:p>
      </dsp:txBody>
      <dsp:txXfrm>
        <a:off x="3838158" y="0"/>
        <a:ext cx="957488" cy="1446711"/>
      </dsp:txXfrm>
    </dsp:sp>
    <dsp:sp modelId="{A53EB42C-B0B7-4CCC-8CDB-3E9B2D510601}">
      <dsp:nvSpPr>
        <dsp:cNvPr id="0" name=""/>
        <dsp:cNvSpPr/>
      </dsp:nvSpPr>
      <dsp:spPr>
        <a:xfrm>
          <a:off x="2777173" y="3220831"/>
          <a:ext cx="759870" cy="14102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COVID Infection Prevention and Control</a:t>
          </a:r>
        </a:p>
      </dsp:txBody>
      <dsp:txXfrm>
        <a:off x="2799429" y="3243087"/>
        <a:ext cx="715358" cy="1365750"/>
      </dsp:txXfrm>
    </dsp:sp>
    <dsp:sp modelId="{25ABB09B-77AF-47CA-8634-425666EC4ACD}">
      <dsp:nvSpPr>
        <dsp:cNvPr id="0" name=""/>
        <dsp:cNvSpPr/>
      </dsp:nvSpPr>
      <dsp:spPr>
        <a:xfrm>
          <a:off x="3819661" y="1520493"/>
          <a:ext cx="897645" cy="14011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.</a:t>
          </a:r>
        </a:p>
      </dsp:txBody>
      <dsp:txXfrm>
        <a:off x="3819661" y="1520493"/>
        <a:ext cx="897645" cy="420356"/>
      </dsp:txXfrm>
    </dsp:sp>
    <dsp:sp modelId="{4D95400C-6426-4833-868F-68E7A8C7B589}">
      <dsp:nvSpPr>
        <dsp:cNvPr id="0" name=""/>
        <dsp:cNvSpPr/>
      </dsp:nvSpPr>
      <dsp:spPr>
        <a:xfrm>
          <a:off x="3972898" y="3223272"/>
          <a:ext cx="756662" cy="140784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 dirty="0"/>
        </a:p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Scale-up under National Flagship </a:t>
          </a:r>
          <a:r>
            <a:rPr lang="en-US" sz="1050" b="1" kern="1200" dirty="0" err="1"/>
            <a:t>programmes</a:t>
          </a:r>
          <a:endParaRPr lang="en-US" sz="1050" b="1" kern="1200" dirty="0"/>
        </a:p>
      </dsp:txBody>
      <dsp:txXfrm>
        <a:off x="3972898" y="3223272"/>
        <a:ext cx="756662" cy="422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AA5B9-D6DD-49FB-85FD-0B24F2BC16C3}">
      <dsp:nvSpPr>
        <dsp:cNvPr id="0" name=""/>
        <dsp:cNvSpPr/>
      </dsp:nvSpPr>
      <dsp:spPr>
        <a:xfrm>
          <a:off x="0" y="560"/>
          <a:ext cx="9359757" cy="13118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610FC-7DF6-4EED-8853-37E2AF287964}">
      <dsp:nvSpPr>
        <dsp:cNvPr id="0" name=""/>
        <dsp:cNvSpPr/>
      </dsp:nvSpPr>
      <dsp:spPr>
        <a:xfrm>
          <a:off x="396833" y="295726"/>
          <a:ext cx="721515" cy="721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10757-17D3-45AB-9920-1E40AC3AF3F2}">
      <dsp:nvSpPr>
        <dsp:cNvPr id="0" name=""/>
        <dsp:cNvSpPr/>
      </dsp:nvSpPr>
      <dsp:spPr>
        <a:xfrm>
          <a:off x="1515182" y="560"/>
          <a:ext cx="7844574" cy="131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37" tIns="138837" rIns="138837" bIns="1388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Capacity &amp; needs Assessments, workshops &amp; Technical support , facility wise action planning, </a:t>
          </a:r>
          <a:r>
            <a:rPr lang="en-US" sz="1800" b="1" kern="1200" dirty="0"/>
            <a:t>per district – INR 600,000</a:t>
          </a:r>
        </a:p>
      </dsp:txBody>
      <dsp:txXfrm>
        <a:off x="1515182" y="560"/>
        <a:ext cx="7844574" cy="1311846"/>
      </dsp:txXfrm>
    </dsp:sp>
    <dsp:sp modelId="{AC4FEB31-7C5F-4B4C-A915-426C22F4091A}">
      <dsp:nvSpPr>
        <dsp:cNvPr id="0" name=""/>
        <dsp:cNvSpPr/>
      </dsp:nvSpPr>
      <dsp:spPr>
        <a:xfrm>
          <a:off x="0" y="1640368"/>
          <a:ext cx="9359757" cy="13118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1F3AF-E9E6-426F-90C8-104342518F54}">
      <dsp:nvSpPr>
        <dsp:cNvPr id="0" name=""/>
        <dsp:cNvSpPr/>
      </dsp:nvSpPr>
      <dsp:spPr>
        <a:xfrm>
          <a:off x="396833" y="1935534"/>
          <a:ext cx="721515" cy="721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3D002-1BCA-4EDD-8B6C-E97E5E84EFE5}">
      <dsp:nvSpPr>
        <dsp:cNvPr id="0" name=""/>
        <dsp:cNvSpPr/>
      </dsp:nvSpPr>
      <dsp:spPr>
        <a:xfrm>
          <a:off x="1515182" y="1640368"/>
          <a:ext cx="7844574" cy="131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37" tIns="138837" rIns="138837" bIns="1388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Supportive Supervision &amp; Real Time monitoring Analysis -  TA, Supervision travel cost, RTM monitoring apps, analysis feedback,  INR 12,500  per facility per week per district x 10 facilities per month per district x 12 months =</a:t>
          </a:r>
          <a:r>
            <a:rPr lang="en-US" sz="1800" b="1" kern="1200" dirty="0"/>
            <a:t>INR 15,00,000</a:t>
          </a:r>
        </a:p>
      </dsp:txBody>
      <dsp:txXfrm>
        <a:off x="1515182" y="1640368"/>
        <a:ext cx="7844574" cy="1311846"/>
      </dsp:txXfrm>
    </dsp:sp>
    <dsp:sp modelId="{BC01DA06-9D48-4D50-97D1-0134A0ABA9A2}">
      <dsp:nvSpPr>
        <dsp:cNvPr id="0" name=""/>
        <dsp:cNvSpPr/>
      </dsp:nvSpPr>
      <dsp:spPr>
        <a:xfrm>
          <a:off x="0" y="3280176"/>
          <a:ext cx="9359757" cy="13118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31D23-2326-4128-A0D7-004C2DDAFEF7}">
      <dsp:nvSpPr>
        <dsp:cNvPr id="0" name=""/>
        <dsp:cNvSpPr/>
      </dsp:nvSpPr>
      <dsp:spPr>
        <a:xfrm>
          <a:off x="396833" y="3575342"/>
          <a:ext cx="721515" cy="7215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22DC4-A23B-4590-B696-388CEDB873E1}">
      <dsp:nvSpPr>
        <dsp:cNvPr id="0" name=""/>
        <dsp:cNvSpPr/>
      </dsp:nvSpPr>
      <dsp:spPr>
        <a:xfrm>
          <a:off x="1515182" y="3280176"/>
          <a:ext cx="7844574" cy="1311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37" tIns="138837" rIns="138837" bIns="13883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Operations Maintenance -10 to 30 bedded facility – </a:t>
          </a:r>
          <a:r>
            <a:rPr lang="en-US" sz="1800" b="1" kern="1200" dirty="0"/>
            <a:t>INR 300,000 to 500,000 annual  </a:t>
          </a:r>
          <a:r>
            <a:rPr lang="en-US" sz="1800" kern="1200" dirty="0"/>
            <a:t>(leverage donations/ state/district facility maintenance grants) </a:t>
          </a:r>
        </a:p>
      </dsp:txBody>
      <dsp:txXfrm>
        <a:off x="1515182" y="3280176"/>
        <a:ext cx="7844574" cy="131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B81BB-3205-4B9B-9896-A1F37DE18EF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ABA25-861A-4BC6-A64F-3360A43C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2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BA25-861A-4BC6-A64F-3360A43CC2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4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BA25-861A-4BC6-A64F-3360A43CC2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9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BA25-861A-4BC6-A64F-3360A43CC2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DABA25-861A-4BC6-A64F-3360A43CC2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8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0A25-3AFB-0301-E098-F1B55223A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0B328-4821-67C6-7E97-1FEA25B5F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139FF-36D5-340B-294C-08D66E91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A14E-F460-431B-B0BA-1F8B9CE8534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CE427-315B-F07C-1DD5-95AC5AC5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853C-2C64-545B-6574-971C7CDB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902-FFBD-41CA-8E35-0CD0BE52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5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A4643-EE3A-FB5A-5375-61AD5C0E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2278D-4F94-228C-9D15-667C7FEA2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5E4AA-6AA7-33B9-1C33-48BEB8EC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A14E-F460-431B-B0BA-1F8B9CE8534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3C2BC-5E5A-9184-503B-0A8E00CA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DFD1-3F68-6903-9DED-0B738EA3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902-FFBD-41CA-8E35-0CD0BE52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441D63-C550-3874-0E25-6EFB9B242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5FEB98-2954-9591-607B-AD8918231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9B1C7-93A8-159C-2391-699A2DA3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A14E-F460-431B-B0BA-1F8B9CE8534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A7549-841A-DB39-36FC-008E0927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631DE-4B5B-1AC0-43D4-EE784225E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902-FFBD-41CA-8E35-0CD0BE52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4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F9A0-A063-CDFB-1090-CB34EA1E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F527-F325-D540-30B9-017DCFCE2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F2361-D804-7F19-FA5F-17874945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A14E-F460-431B-B0BA-1F8B9CE8534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15053-8A6C-A984-2080-4C1A6465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2D434-5B6A-C1A3-9CF7-F05F275C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902-FFBD-41CA-8E35-0CD0BE52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6635-CE9F-9D0D-8C19-82A93041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9F8F8-FACC-4824-8C68-66ED48EF7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3A656-4570-5E1C-EEFB-37D842D8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A14E-F460-431B-B0BA-1F8B9CE8534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19E18-9786-59F4-A7EF-8170CC96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2B6BA-1E8F-11D6-10CD-3937B10B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902-FFBD-41CA-8E35-0CD0BE52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7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FB95-6A10-2FE5-0F28-AF943447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092C3-A7E7-747C-45A3-7FF90F1C7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2F96C-772E-18A5-7752-6DDBA9D6B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4DDAC-6D8D-CC61-D275-C941082B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A14E-F460-431B-B0BA-1F8B9CE8534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31348-F5B1-1045-7FCE-4B26DB8E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61FA0-3590-6A43-A4B0-690C65C2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902-FFBD-41CA-8E35-0CD0BE52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5EC7-1834-0B49-EFD7-9E8A30B9A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C0047-8C22-72C0-7482-CC7FCD644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91275-FB1F-1C2F-BD13-E98DD5382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40472-FA5E-3C33-A174-5EE0BBC71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A85AE-67E6-3F40-8D5B-653B54B0D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28D422-13BA-7861-5664-50C2E615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A14E-F460-431B-B0BA-1F8B9CE8534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B2484D-136A-0E31-DA66-8514F603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8AB11-CEDD-5A70-5696-FDDAE04D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902-FFBD-41CA-8E35-0CD0BE52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8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CB9E-DD6F-593A-2DB9-90C605537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BC0EA-1B4D-070F-CF56-65B773A3E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A14E-F460-431B-B0BA-1F8B9CE8534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BF030-F9F4-DE17-B6A3-CDAF22B0A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9AF21-F5B5-7DCB-C111-FD0F699F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902-FFBD-41CA-8E35-0CD0BE52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4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A53C1-00D1-236C-0955-08AF01C2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A14E-F460-431B-B0BA-1F8B9CE8534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8DB57-C9B7-1616-BE13-859F9BAD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84CC1-A423-DA10-D990-B5AAB6303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902-FFBD-41CA-8E35-0CD0BE52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C9ED2-D89A-3A2B-C692-B9B5687D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762FC-B53E-FF92-7410-DEE925E6E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2215-3E74-7204-8FD0-F13DB013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83A3A-9660-3FAA-A779-6965B83F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A14E-F460-431B-B0BA-1F8B9CE8534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B8512-C441-23A2-EBA7-207EB8E5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4B990-DBB8-DDB9-EC0A-21123150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902-FFBD-41CA-8E35-0CD0BE52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80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AE2C-7468-2A1F-2362-AFB7D956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C07A5D-9263-C854-5CC7-40C0B0565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D9FCD7-F2C1-DAAA-3729-B496756D6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E03C7-354E-1725-6824-E1B282DE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A14E-F460-431B-B0BA-1F8B9CE8534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ED61E-4AA0-816B-702C-46655F2E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9351F-978C-9E2F-AF4D-BEBC3304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A902-FFBD-41CA-8E35-0CD0BE52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65AEA-5086-AE2A-EB70-47AC5A0E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3506A-448C-B563-0C58-DBE957627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1DC89-FCEF-65F1-7D57-1A6DFD191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0A14E-F460-431B-B0BA-1F8B9CE8534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6F982-335B-63ED-6B5E-F9467BE4B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F46D7-2289-E6C3-2E9D-F1146D0A6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CA902-FFBD-41CA-8E35-0CD0BE52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1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aby lying on a blanket&#10;&#10;Description automatically generated with low confidence">
            <a:extLst>
              <a:ext uri="{FF2B5EF4-FFF2-40B4-BE49-F238E27FC236}">
                <a16:creationId xmlns:a16="http://schemas.microsoft.com/office/drawing/2014/main" id="{274745CF-F5F2-4F37-9A41-19D2BC4231D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95264" y="-87858"/>
            <a:ext cx="899673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D21FA-749E-4022-944E-2D685084B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/>
              <a:t>Every Mother &amp; Newborn deserves quality health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871CD-C195-4B19-858E-0A21B4A63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747" y="4676872"/>
            <a:ext cx="6436528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WASH In Health Care: A Case for sustained investment to save mothers and newborns</a:t>
            </a:r>
          </a:p>
          <a:p>
            <a:pPr algn="l"/>
            <a:r>
              <a:rPr lang="en-US" sz="2000" dirty="0"/>
              <a:t>A medical &amp; Public Health perspective ;</a:t>
            </a:r>
          </a:p>
          <a:p>
            <a:pPr algn="l"/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2347F-1081-4683-9F8E-424377C66589}"/>
              </a:ext>
            </a:extLst>
          </p:cNvPr>
          <p:cNvSpPr txBox="1"/>
          <p:nvPr/>
        </p:nvSpPr>
        <p:spPr>
          <a:xfrm>
            <a:off x="7337004" y="5800635"/>
            <a:ext cx="4821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 Vandana Bhatia, Health Specialist West Bengal</a:t>
            </a:r>
          </a:p>
          <a:p>
            <a:r>
              <a:rPr lang="en-US" dirty="0"/>
              <a:t>Pankaj Mathur, WASH Specialist Madhya Pradesh </a:t>
            </a:r>
          </a:p>
          <a:p>
            <a:r>
              <a:rPr lang="en-US" dirty="0"/>
              <a:t>Dr.Vivek Singh, Health Specialist ICO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12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CC2271-4890-C382-6645-A10E97E03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204990"/>
              </p:ext>
            </p:extLst>
          </p:nvPr>
        </p:nvGraphicFramePr>
        <p:xfrm>
          <a:off x="65315" y="363272"/>
          <a:ext cx="10299440" cy="594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C:\Users\COMPAQ\Desktop\20171024_162700.jpg" descr="C:\Users\COMPAQ\Desktop\20171024_162700.jpg">
            <a:extLst>
              <a:ext uri="{FF2B5EF4-FFF2-40B4-BE49-F238E27FC236}">
                <a16:creationId xmlns:a16="http://schemas.microsoft.com/office/drawing/2014/main" id="{EAD92814-870B-4545-9FB3-5AB046B85F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49" y="3414367"/>
            <a:ext cx="1196968" cy="1491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041950-8B7A-4880-A559-623A6611D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49" y="1757193"/>
            <a:ext cx="1183793" cy="1491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516D1E-CA40-4703-AA04-2632E5FA33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5549" y="363272"/>
            <a:ext cx="1196968" cy="1243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30F033-18D8-47A2-B551-3DBE568824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9974" y="5071541"/>
            <a:ext cx="1196968" cy="15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7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C6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FA0A49-0647-4AFD-BDE3-216D8E92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Cost of WASH in Health Care Interventions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6AC755-F097-4397-8A26-82BF7531EE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60" y="0"/>
            <a:ext cx="8691937" cy="657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9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8F49-5A4E-41B6-8BF9-2FEFBCDE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5" y="365125"/>
            <a:ext cx="9195370" cy="150477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Investment case for WASH in Health Care per facility/ district – India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91FBFB93-036E-B94E-2D82-F5D501459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321714"/>
              </p:ext>
            </p:extLst>
          </p:nvPr>
        </p:nvGraphicFramePr>
        <p:xfrm>
          <a:off x="256854" y="2075344"/>
          <a:ext cx="9359757" cy="459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4B7B7F6-24D7-4B83-95B2-753FA3BD390B}"/>
              </a:ext>
            </a:extLst>
          </p:cNvPr>
          <p:cNvSpPr/>
          <p:nvPr/>
        </p:nvSpPr>
        <p:spPr>
          <a:xfrm>
            <a:off x="9616611" y="0"/>
            <a:ext cx="2444393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INR 2,600,000 per district USD 31,707 per district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For 10 districts per state </a:t>
            </a:r>
          </a:p>
          <a:p>
            <a:pPr algn="ctr"/>
            <a:r>
              <a:rPr lang="en-US" sz="2000" b="1" dirty="0"/>
              <a:t>*USD 317,073</a:t>
            </a:r>
          </a:p>
          <a:p>
            <a:pPr algn="ctr"/>
            <a:r>
              <a:rPr lang="en-US" sz="2000" b="1" dirty="0"/>
              <a:t>X 10 states USD 3,170,731</a:t>
            </a:r>
          </a:p>
          <a:p>
            <a:pPr algn="ctr"/>
            <a:endParaRPr lang="en-US" sz="2000" b="1" dirty="0"/>
          </a:p>
          <a:p>
            <a:pPr algn="ctr"/>
            <a:r>
              <a:rPr lang="en-US" b="1" dirty="0"/>
              <a:t>Average mother baby cohorts- 40,000 per district (USD 80 per mother baby cohort)   </a:t>
            </a:r>
            <a:r>
              <a:rPr lang="en-US" b="1" dirty="0">
                <a:solidFill>
                  <a:srgbClr val="FFFF00"/>
                </a:solidFill>
              </a:rPr>
              <a:t>Quality of care(QoC), reduced stay, bed occupancy, cost of antibiotics, prevent Antibiotic resistance,  </a:t>
            </a:r>
            <a:r>
              <a:rPr lang="en-US" b="1" dirty="0"/>
              <a:t>provided , lives saved due to sepsis related complications (20%)- 8000 (USD 400)</a:t>
            </a:r>
          </a:p>
        </p:txBody>
      </p:sp>
    </p:spTree>
    <p:extLst>
      <p:ext uri="{BB962C8B-B14F-4D97-AF65-F5344CB8AC3E}">
        <p14:creationId xmlns:p14="http://schemas.microsoft.com/office/powerpoint/2010/main" val="4952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E81440-D335-4EB2-92E0-AD97CA476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951" y="292493"/>
            <a:ext cx="3364636" cy="251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B54105-5785-4234-9993-DDF151750E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30" y="3209355"/>
            <a:ext cx="3299639" cy="252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22BA2C-7666-411E-9D34-0C93B03787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50" y="346380"/>
            <a:ext cx="3364636" cy="252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CFC7D4-BE5D-48CD-88D0-B7F308F59E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54" y="3292776"/>
            <a:ext cx="3616068" cy="252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CD2C1F-7E68-4A97-9603-5455230A12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2" y="3319410"/>
            <a:ext cx="3299639" cy="247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B5407E-5C1D-4D25-88F2-3B08BEEFB3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33" y="329704"/>
            <a:ext cx="3386870" cy="2540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81C3F9-B1E4-43EE-86A0-71DA5A197519}"/>
              </a:ext>
            </a:extLst>
          </p:cNvPr>
          <p:cNvSpPr/>
          <p:nvPr/>
        </p:nvSpPr>
        <p:spPr>
          <a:xfrm>
            <a:off x="1371600" y="6074229"/>
            <a:ext cx="8817429" cy="64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State, District and Field level Review of the 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32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84C435-5EE4-43AA-891E-119158E3B8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66947" y="578158"/>
            <a:ext cx="3258105" cy="2443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0CB1CF-8722-48FB-97A8-8BA3EE0CBE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96" y="3429000"/>
            <a:ext cx="2443580" cy="3258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E951E-73B8-4BCB-85B0-A9768C0FAF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799" y="3429000"/>
            <a:ext cx="2490505" cy="3340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4A3B8-0FA1-4E39-8BC4-2598C1EDB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476319" y="5256878"/>
            <a:ext cx="1192436" cy="1444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67468-5CD4-4CE0-BF79-87101F1FF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65" y="363463"/>
            <a:ext cx="2977041" cy="2232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B5B47D-5F63-4D0B-8911-5046E32A13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11" y="251496"/>
            <a:ext cx="3130754" cy="22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07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C75C2-E6F8-4EC7-8D6D-42A5CDB45B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3951" y="0"/>
            <a:ext cx="9738049" cy="6783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4DBDE-DDB4-4D6D-B96F-952CDBD2EC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8" y="0"/>
            <a:ext cx="2465209" cy="29034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B53588-CF35-4932-9088-27A94B3407D9}"/>
              </a:ext>
            </a:extLst>
          </p:cNvPr>
          <p:cNvSpPr txBox="1"/>
          <p:nvPr/>
        </p:nvSpPr>
        <p:spPr>
          <a:xfrm>
            <a:off x="97655" y="2751482"/>
            <a:ext cx="2453951" cy="40318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WASH -critical lever of Primary Health Care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Supports gender equity &amp; Human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WASH electricity services- are patient safety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cornerstone for Public health emergency preparedness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 CoP27 2022- 50 countries committed to climate resilient, low carbon facilities</a:t>
            </a:r>
          </a:p>
        </p:txBody>
      </p:sp>
    </p:spTree>
    <p:extLst>
      <p:ext uri="{BB962C8B-B14F-4D97-AF65-F5344CB8AC3E}">
        <p14:creationId xmlns:p14="http://schemas.microsoft.com/office/powerpoint/2010/main" val="3077141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A47D87-9112-4871-B834-F9055B0611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0175" y="0"/>
            <a:ext cx="951095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6FE619-6587-48E7-967D-2B433A5B16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129674" cy="35891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C6317F-89C8-449D-8E68-5FE57E9F0FC7}"/>
              </a:ext>
            </a:extLst>
          </p:cNvPr>
          <p:cNvSpPr txBox="1"/>
          <p:nvPr/>
        </p:nvSpPr>
        <p:spPr>
          <a:xfrm>
            <a:off x="80866" y="3684233"/>
            <a:ext cx="2574525" cy="304698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“Costs for Provision of WASH services is modest- Average US$0.60 per person per year per LDC/ 6% of current annual capita income government spending for  Universal access to WASH in Health Care. There is a lack of regular , dedicated budget, critical for maintenance of services, in millions of facilities”.</a:t>
            </a:r>
          </a:p>
        </p:txBody>
      </p:sp>
    </p:spTree>
    <p:extLst>
      <p:ext uri="{BB962C8B-B14F-4D97-AF65-F5344CB8AC3E}">
        <p14:creationId xmlns:p14="http://schemas.microsoft.com/office/powerpoint/2010/main" val="328363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DBADE-39E9-48BE-83C1-FCC13AB04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8" y="782638"/>
            <a:ext cx="2003425" cy="269557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7B36AC-15F7-4113-ABC3-B3C82E0B6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38" y="3544888"/>
            <a:ext cx="2003425" cy="269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FEF6F1-C7A2-4ED0-9909-C7EB0C7B2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5350" y="782638"/>
            <a:ext cx="2693988" cy="3616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E8F512-2311-47D1-8501-0D6DDB269A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50" y="4464050"/>
            <a:ext cx="1314450" cy="1773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49503E-37DE-4F4B-B12E-0DCEBE8A5DD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75" y="4464050"/>
            <a:ext cx="1314450" cy="1773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72188D-6FBC-4E50-8970-34731EFBC4A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13" y="782638"/>
            <a:ext cx="2003425" cy="2693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5ED86A-B96B-48EE-96FA-D0B81DF0744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13" y="3543300"/>
            <a:ext cx="2003425" cy="2693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116B2-87E4-4926-9309-0493A50F9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7" y="133565"/>
            <a:ext cx="4373100" cy="3482938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Lets sustain our gains, to save mothers &amp; newborns by investing in Climate resilient WASH in Health care facilities…</a:t>
            </a:r>
            <a:b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BCFFA-2653-4E1A-AB7B-048D79B07F5E}"/>
              </a:ext>
            </a:extLst>
          </p:cNvPr>
          <p:cNvSpPr txBox="1"/>
          <p:nvPr/>
        </p:nvSpPr>
        <p:spPr>
          <a:xfrm>
            <a:off x="287677" y="3756164"/>
            <a:ext cx="317471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0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Miles to Go before we sleep!......</a:t>
            </a:r>
            <a:endParaRPr lang="en-US" sz="2000" b="1" i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ED10F-6033-46A6-95C8-12E3556682B9}"/>
              </a:ext>
            </a:extLst>
          </p:cNvPr>
          <p:cNvSpPr/>
          <p:nvPr/>
        </p:nvSpPr>
        <p:spPr>
          <a:xfrm>
            <a:off x="641447" y="4603711"/>
            <a:ext cx="3089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36F195-E5BA-4027-AB62-E2C50355CCD2}"/>
              </a:ext>
            </a:extLst>
          </p:cNvPr>
          <p:cNvSpPr txBox="1"/>
          <p:nvPr/>
        </p:nvSpPr>
        <p:spPr>
          <a:xfrm>
            <a:off x="108163" y="5766047"/>
            <a:ext cx="4658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UNICEF India, Madhya Pradesh, West Bengal</a:t>
            </a:r>
          </a:p>
          <a:p>
            <a:r>
              <a:rPr lang="en-US" dirty="0"/>
              <a:t>Pankaj Mathur, Deepika Mehrish Sharma, Vandana Bhatia, Nageshwar Patidar, Vivek Singh </a:t>
            </a:r>
          </a:p>
        </p:txBody>
      </p:sp>
    </p:spTree>
    <p:extLst>
      <p:ext uri="{BB962C8B-B14F-4D97-AF65-F5344CB8AC3E}">
        <p14:creationId xmlns:p14="http://schemas.microsoft.com/office/powerpoint/2010/main" val="305651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hexagonal structure&#10;&#10;Description automatically generated with low confidence">
            <a:extLst>
              <a:ext uri="{FF2B5EF4-FFF2-40B4-BE49-F238E27FC236}">
                <a16:creationId xmlns:a16="http://schemas.microsoft.com/office/drawing/2014/main" id="{97E5760D-EE97-5C7A-6DBC-AAEB73882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4621D-D51F-416D-97E4-946CDAA1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220"/>
            <a:ext cx="10515600" cy="706809"/>
          </a:xfrm>
        </p:spPr>
        <p:txBody>
          <a:bodyPr>
            <a:normAutofit/>
          </a:bodyPr>
          <a:lstStyle/>
          <a:p>
            <a:pPr algn="ctr"/>
            <a:r>
              <a:rPr lang="en-US" sz="3700" b="1" dirty="0"/>
              <a:t>Why WASH in Health Care 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7130AF-2C59-5112-7505-E5DE74B5EB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937628"/>
              </p:ext>
            </p:extLst>
          </p:nvPr>
        </p:nvGraphicFramePr>
        <p:xfrm>
          <a:off x="267127" y="708917"/>
          <a:ext cx="11527605" cy="5280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D165E47-ADA0-4F39-B3A0-1A8D5204682C}"/>
              </a:ext>
            </a:extLst>
          </p:cNvPr>
          <p:cNvSpPr txBox="1"/>
          <p:nvPr/>
        </p:nvSpPr>
        <p:spPr>
          <a:xfrm>
            <a:off x="561656" y="5764665"/>
            <a:ext cx="113632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i="1" dirty="0"/>
              <a:t>*WASH in Health Care –Practical steps to achieve Universal Access to Quality Care  (WHO &amp; UNICEF)*</a:t>
            </a:r>
          </a:p>
          <a:p>
            <a:r>
              <a:rPr lang="en-US" b="1" i="1" dirty="0"/>
              <a:t>2023 Global Report on WASH, Waste &amp; Electricity services in  Health Care facilities </a:t>
            </a:r>
          </a:p>
        </p:txBody>
      </p:sp>
    </p:spTree>
    <p:extLst>
      <p:ext uri="{BB962C8B-B14F-4D97-AF65-F5344CB8AC3E}">
        <p14:creationId xmlns:p14="http://schemas.microsoft.com/office/powerpoint/2010/main" val="1646899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74A19-3B99-4E39-85AC-09D07FA02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5984" y="643466"/>
            <a:ext cx="4049683" cy="557106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FE6619E-51AA-4FAD-A176-DD4C9D65A2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9959" y="850605"/>
            <a:ext cx="5468574" cy="516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115" y="829590"/>
            <a:ext cx="5892114" cy="60284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32D055-444F-4544-9BAB-5CBEE4DE2F02}"/>
              </a:ext>
            </a:extLst>
          </p:cNvPr>
          <p:cNvSpPr/>
          <p:nvPr/>
        </p:nvSpPr>
        <p:spPr>
          <a:xfrm>
            <a:off x="-8668" y="0"/>
            <a:ext cx="12200668" cy="9000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cs typeface="Calibri" panose="020F0502020204030204" pitchFamily="34" charset="0"/>
              </a:rPr>
              <a:t>Strategic approach: UNICEF support to WASH in Health and NRC in MP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9E628F-1A35-4266-9724-AD928E609E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316842"/>
              </p:ext>
            </p:extLst>
          </p:nvPr>
        </p:nvGraphicFramePr>
        <p:xfrm>
          <a:off x="5818521" y="1611086"/>
          <a:ext cx="6312874" cy="482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rrow: Right 6">
            <a:extLst>
              <a:ext uri="{FF2B5EF4-FFF2-40B4-BE49-F238E27FC236}">
                <a16:creationId xmlns:a16="http://schemas.microsoft.com/office/drawing/2014/main" id="{F7FF6281-20D8-48E0-96C8-FDDE8658D0BC}"/>
              </a:ext>
            </a:extLst>
          </p:cNvPr>
          <p:cNvSpPr/>
          <p:nvPr/>
        </p:nvSpPr>
        <p:spPr>
          <a:xfrm>
            <a:off x="5951424" y="6109421"/>
            <a:ext cx="626149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2017                                                                                    2023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7876E3-CE42-4A96-BC51-784102181D8B}"/>
              </a:ext>
            </a:extLst>
          </p:cNvPr>
          <p:cNvSpPr/>
          <p:nvPr/>
        </p:nvSpPr>
        <p:spPr>
          <a:xfrm>
            <a:off x="10767527" y="1611086"/>
            <a:ext cx="1363868" cy="46310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TA to QA unit in periodic state review, CB and  support internal/ Peer/State/National assessment &amp; improvement planning under </a:t>
            </a:r>
            <a:r>
              <a:rPr lang="en-IN" sz="1200" b="1" dirty="0"/>
              <a:t>Kayakalp, </a:t>
            </a:r>
            <a:r>
              <a:rPr lang="en-IN" sz="1200" dirty="0"/>
              <a:t>SSS, MusQan &amp;  </a:t>
            </a:r>
            <a:r>
              <a:rPr lang="en-IN" sz="1200" b="1" dirty="0"/>
              <a:t>NQAS </a:t>
            </a:r>
            <a:r>
              <a:rPr lang="en-IN" sz="1200" dirty="0"/>
              <a:t>through WASH-CCES, BMWM &amp; IPC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92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2D7942-48B1-49F6-8ACE-E063125FE064}"/>
              </a:ext>
            </a:extLst>
          </p:cNvPr>
          <p:cNvSpPr txBox="1"/>
          <p:nvPr/>
        </p:nvSpPr>
        <p:spPr>
          <a:xfrm>
            <a:off x="175227" y="2828836"/>
            <a:ext cx="3317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Road map for ppt</a:t>
            </a:r>
          </a:p>
        </p:txBody>
      </p:sp>
      <p:sp>
        <p:nvSpPr>
          <p:cNvPr id="45" name="Freeform 117">
            <a:extLst>
              <a:ext uri="{FF2B5EF4-FFF2-40B4-BE49-F238E27FC236}">
                <a16:creationId xmlns:a16="http://schemas.microsoft.com/office/drawing/2014/main" id="{91E70BA0-7F20-4531-B579-1C8DBDB5FDF3}"/>
              </a:ext>
            </a:extLst>
          </p:cNvPr>
          <p:cNvSpPr/>
          <p:nvPr/>
        </p:nvSpPr>
        <p:spPr>
          <a:xfrm>
            <a:off x="3500700" y="1394371"/>
            <a:ext cx="7384706" cy="5165353"/>
          </a:xfrm>
          <a:custGeom>
            <a:avLst/>
            <a:gdLst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0 w 5777230"/>
              <a:gd name="connsiteY8" fmla="*/ 3204689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7000 w 5777230"/>
              <a:gd name="connsiteY11" fmla="*/ 659609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4705 w 5777230"/>
              <a:gd name="connsiteY13" fmla="*/ 188439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87714 w 5777230"/>
              <a:gd name="connsiteY13" fmla="*/ 181131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93732 w 5777230"/>
              <a:gd name="connsiteY13" fmla="*/ 177478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93732 w 5777230"/>
              <a:gd name="connsiteY13" fmla="*/ 177478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93732 w 5777230"/>
              <a:gd name="connsiteY13" fmla="*/ 177478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93732 w 5777230"/>
              <a:gd name="connsiteY13" fmla="*/ 177478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93732 w 5777230"/>
              <a:gd name="connsiteY13" fmla="*/ 177478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77230 w 5777230"/>
              <a:gd name="connsiteY0" fmla="*/ 0 h 4606769"/>
              <a:gd name="connsiteX1" fmla="*/ 5777230 w 5777230"/>
              <a:gd name="connsiteY1" fmla="*/ 63847 h 4606769"/>
              <a:gd name="connsiteX2" fmla="*/ 5541641 w 5777230"/>
              <a:gd name="connsiteY2" fmla="*/ 73003 h 4606769"/>
              <a:gd name="connsiteX3" fmla="*/ 2172652 w 5777230"/>
              <a:gd name="connsiteY3" fmla="*/ 371477 h 4606769"/>
              <a:gd name="connsiteX4" fmla="*/ 3657600 w 5777230"/>
              <a:gd name="connsiteY4" fmla="*/ 674849 h 4606769"/>
              <a:gd name="connsiteX5" fmla="*/ 1859280 w 5777230"/>
              <a:gd name="connsiteY5" fmla="*/ 1253969 h 4606769"/>
              <a:gd name="connsiteX6" fmla="*/ 5306853 w 5777230"/>
              <a:gd name="connsiteY6" fmla="*/ 2367441 h 4606769"/>
              <a:gd name="connsiteX7" fmla="*/ 0 w 5777230"/>
              <a:gd name="connsiteY7" fmla="*/ 4606769 h 4606769"/>
              <a:gd name="connsiteX8" fmla="*/ 2006 w 5777230"/>
              <a:gd name="connsiteY8" fmla="*/ 3197381 h 4606769"/>
              <a:gd name="connsiteX9" fmla="*/ 3639978 w 5777230"/>
              <a:gd name="connsiteY9" fmla="*/ 2276478 h 4606769"/>
              <a:gd name="connsiteX10" fmla="*/ 571023 w 5777230"/>
              <a:gd name="connsiteY10" fmla="*/ 1435420 h 4606769"/>
              <a:gd name="connsiteX11" fmla="*/ 2660982 w 5777230"/>
              <a:gd name="connsiteY11" fmla="*/ 652301 h 4606769"/>
              <a:gd name="connsiteX12" fmla="*/ 1336357 w 5777230"/>
              <a:gd name="connsiteY12" fmla="*/ 450535 h 4606769"/>
              <a:gd name="connsiteX13" fmla="*/ 2093732 w 5777230"/>
              <a:gd name="connsiteY13" fmla="*/ 177478 h 4606769"/>
              <a:gd name="connsiteX14" fmla="*/ 5761942 w 5777230"/>
              <a:gd name="connsiteY14" fmla="*/ 468 h 4606769"/>
              <a:gd name="connsiteX15" fmla="*/ 5777230 w 577723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66012 w 5781300"/>
              <a:gd name="connsiteY14" fmla="*/ 468 h 4606769"/>
              <a:gd name="connsiteX15" fmla="*/ 5781300 w 5781300"/>
              <a:gd name="connsiteY15" fmla="*/ 0 h 4606769"/>
              <a:gd name="connsiteX0" fmla="*/ 5781300 w 5781300"/>
              <a:gd name="connsiteY0" fmla="*/ 0 h 4606769"/>
              <a:gd name="connsiteX1" fmla="*/ 5781300 w 5781300"/>
              <a:gd name="connsiteY1" fmla="*/ 63847 h 4606769"/>
              <a:gd name="connsiteX2" fmla="*/ 5545711 w 5781300"/>
              <a:gd name="connsiteY2" fmla="*/ 73003 h 4606769"/>
              <a:gd name="connsiteX3" fmla="*/ 2176722 w 5781300"/>
              <a:gd name="connsiteY3" fmla="*/ 371477 h 4606769"/>
              <a:gd name="connsiteX4" fmla="*/ 3661670 w 5781300"/>
              <a:gd name="connsiteY4" fmla="*/ 674849 h 4606769"/>
              <a:gd name="connsiteX5" fmla="*/ 1863350 w 5781300"/>
              <a:gd name="connsiteY5" fmla="*/ 1253969 h 4606769"/>
              <a:gd name="connsiteX6" fmla="*/ 5310923 w 5781300"/>
              <a:gd name="connsiteY6" fmla="*/ 2367441 h 4606769"/>
              <a:gd name="connsiteX7" fmla="*/ 4070 w 5781300"/>
              <a:gd name="connsiteY7" fmla="*/ 4606769 h 4606769"/>
              <a:gd name="connsiteX8" fmla="*/ 58 w 5781300"/>
              <a:gd name="connsiteY8" fmla="*/ 3193727 h 4606769"/>
              <a:gd name="connsiteX9" fmla="*/ 3644048 w 5781300"/>
              <a:gd name="connsiteY9" fmla="*/ 2276478 h 4606769"/>
              <a:gd name="connsiteX10" fmla="*/ 575093 w 5781300"/>
              <a:gd name="connsiteY10" fmla="*/ 1435420 h 4606769"/>
              <a:gd name="connsiteX11" fmla="*/ 2665052 w 5781300"/>
              <a:gd name="connsiteY11" fmla="*/ 652301 h 4606769"/>
              <a:gd name="connsiteX12" fmla="*/ 1340427 w 5781300"/>
              <a:gd name="connsiteY12" fmla="*/ 450535 h 4606769"/>
              <a:gd name="connsiteX13" fmla="*/ 2097802 w 5781300"/>
              <a:gd name="connsiteY13" fmla="*/ 177478 h 4606769"/>
              <a:gd name="connsiteX14" fmla="*/ 5781300 w 5781300"/>
              <a:gd name="connsiteY14" fmla="*/ 0 h 4606769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79796 w 5781300"/>
              <a:gd name="connsiteY0" fmla="*/ 0 h 4619558"/>
              <a:gd name="connsiteX1" fmla="*/ 5781300 w 5781300"/>
              <a:gd name="connsiteY1" fmla="*/ 76636 h 4619558"/>
              <a:gd name="connsiteX2" fmla="*/ 5545711 w 5781300"/>
              <a:gd name="connsiteY2" fmla="*/ 85792 h 4619558"/>
              <a:gd name="connsiteX3" fmla="*/ 2176722 w 5781300"/>
              <a:gd name="connsiteY3" fmla="*/ 384266 h 4619558"/>
              <a:gd name="connsiteX4" fmla="*/ 3661670 w 5781300"/>
              <a:gd name="connsiteY4" fmla="*/ 687638 h 4619558"/>
              <a:gd name="connsiteX5" fmla="*/ 1863350 w 5781300"/>
              <a:gd name="connsiteY5" fmla="*/ 1266758 h 4619558"/>
              <a:gd name="connsiteX6" fmla="*/ 5310923 w 5781300"/>
              <a:gd name="connsiteY6" fmla="*/ 2380230 h 4619558"/>
              <a:gd name="connsiteX7" fmla="*/ 4070 w 5781300"/>
              <a:gd name="connsiteY7" fmla="*/ 4619558 h 4619558"/>
              <a:gd name="connsiteX8" fmla="*/ 58 w 5781300"/>
              <a:gd name="connsiteY8" fmla="*/ 3206516 h 4619558"/>
              <a:gd name="connsiteX9" fmla="*/ 3644048 w 5781300"/>
              <a:gd name="connsiteY9" fmla="*/ 2289267 h 4619558"/>
              <a:gd name="connsiteX10" fmla="*/ 575093 w 5781300"/>
              <a:gd name="connsiteY10" fmla="*/ 1448209 h 4619558"/>
              <a:gd name="connsiteX11" fmla="*/ 2665052 w 5781300"/>
              <a:gd name="connsiteY11" fmla="*/ 665090 h 4619558"/>
              <a:gd name="connsiteX12" fmla="*/ 1340427 w 5781300"/>
              <a:gd name="connsiteY12" fmla="*/ 463324 h 4619558"/>
              <a:gd name="connsiteX13" fmla="*/ 2097802 w 5781300"/>
              <a:gd name="connsiteY13" fmla="*/ 190267 h 4619558"/>
              <a:gd name="connsiteX14" fmla="*/ 5779796 w 5781300"/>
              <a:gd name="connsiteY14" fmla="*/ 0 h 4619558"/>
              <a:gd name="connsiteX0" fmla="*/ 5781744 w 5783248"/>
              <a:gd name="connsiteY0" fmla="*/ 0 h 4378392"/>
              <a:gd name="connsiteX1" fmla="*/ 5783248 w 5783248"/>
              <a:gd name="connsiteY1" fmla="*/ 76636 h 4378392"/>
              <a:gd name="connsiteX2" fmla="*/ 5547659 w 5783248"/>
              <a:gd name="connsiteY2" fmla="*/ 85792 h 4378392"/>
              <a:gd name="connsiteX3" fmla="*/ 2178670 w 5783248"/>
              <a:gd name="connsiteY3" fmla="*/ 384266 h 4378392"/>
              <a:gd name="connsiteX4" fmla="*/ 3663618 w 5783248"/>
              <a:gd name="connsiteY4" fmla="*/ 687638 h 4378392"/>
              <a:gd name="connsiteX5" fmla="*/ 1865298 w 5783248"/>
              <a:gd name="connsiteY5" fmla="*/ 1266758 h 4378392"/>
              <a:gd name="connsiteX6" fmla="*/ 5312871 w 5783248"/>
              <a:gd name="connsiteY6" fmla="*/ 2380230 h 4378392"/>
              <a:gd name="connsiteX7" fmla="*/ 0 w 5783248"/>
              <a:gd name="connsiteY7" fmla="*/ 4378392 h 4378392"/>
              <a:gd name="connsiteX8" fmla="*/ 2006 w 5783248"/>
              <a:gd name="connsiteY8" fmla="*/ 3206516 h 4378392"/>
              <a:gd name="connsiteX9" fmla="*/ 3645996 w 5783248"/>
              <a:gd name="connsiteY9" fmla="*/ 2289267 h 4378392"/>
              <a:gd name="connsiteX10" fmla="*/ 577041 w 5783248"/>
              <a:gd name="connsiteY10" fmla="*/ 1448209 h 4378392"/>
              <a:gd name="connsiteX11" fmla="*/ 2667000 w 5783248"/>
              <a:gd name="connsiteY11" fmla="*/ 665090 h 4378392"/>
              <a:gd name="connsiteX12" fmla="*/ 1342375 w 5783248"/>
              <a:gd name="connsiteY12" fmla="*/ 463324 h 4378392"/>
              <a:gd name="connsiteX13" fmla="*/ 2099750 w 5783248"/>
              <a:gd name="connsiteY13" fmla="*/ 190267 h 4378392"/>
              <a:gd name="connsiteX14" fmla="*/ 5781744 w 5783248"/>
              <a:gd name="connsiteY14" fmla="*/ 0 h 4378392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524553"/>
              <a:gd name="connsiteX1" fmla="*/ 5783248 w 5783248"/>
              <a:gd name="connsiteY1" fmla="*/ 76636 h 4524553"/>
              <a:gd name="connsiteX2" fmla="*/ 5547659 w 5783248"/>
              <a:gd name="connsiteY2" fmla="*/ 85792 h 4524553"/>
              <a:gd name="connsiteX3" fmla="*/ 2178670 w 5783248"/>
              <a:gd name="connsiteY3" fmla="*/ 384266 h 4524553"/>
              <a:gd name="connsiteX4" fmla="*/ 3663618 w 5783248"/>
              <a:gd name="connsiteY4" fmla="*/ 687638 h 4524553"/>
              <a:gd name="connsiteX5" fmla="*/ 1865298 w 5783248"/>
              <a:gd name="connsiteY5" fmla="*/ 1266758 h 4524553"/>
              <a:gd name="connsiteX6" fmla="*/ 5312871 w 5783248"/>
              <a:gd name="connsiteY6" fmla="*/ 2380230 h 4524553"/>
              <a:gd name="connsiteX7" fmla="*/ 0 w 5783248"/>
              <a:gd name="connsiteY7" fmla="*/ 4524553 h 4524553"/>
              <a:gd name="connsiteX8" fmla="*/ 2006 w 5783248"/>
              <a:gd name="connsiteY8" fmla="*/ 3206516 h 4524553"/>
              <a:gd name="connsiteX9" fmla="*/ 3645996 w 5783248"/>
              <a:gd name="connsiteY9" fmla="*/ 2289267 h 4524553"/>
              <a:gd name="connsiteX10" fmla="*/ 577041 w 5783248"/>
              <a:gd name="connsiteY10" fmla="*/ 1448209 h 4524553"/>
              <a:gd name="connsiteX11" fmla="*/ 2667000 w 5783248"/>
              <a:gd name="connsiteY11" fmla="*/ 665090 h 4524553"/>
              <a:gd name="connsiteX12" fmla="*/ 1342375 w 5783248"/>
              <a:gd name="connsiteY12" fmla="*/ 463324 h 4524553"/>
              <a:gd name="connsiteX13" fmla="*/ 2099750 w 5783248"/>
              <a:gd name="connsiteY13" fmla="*/ 190267 h 4524553"/>
              <a:gd name="connsiteX14" fmla="*/ 5781744 w 5783248"/>
              <a:gd name="connsiteY14" fmla="*/ 0 h 4524553"/>
              <a:gd name="connsiteX0" fmla="*/ 5781744 w 5783248"/>
              <a:gd name="connsiteY0" fmla="*/ 0 h 4613485"/>
              <a:gd name="connsiteX1" fmla="*/ 5783248 w 5783248"/>
              <a:gd name="connsiteY1" fmla="*/ 165568 h 4613485"/>
              <a:gd name="connsiteX2" fmla="*/ 5547659 w 5783248"/>
              <a:gd name="connsiteY2" fmla="*/ 174724 h 4613485"/>
              <a:gd name="connsiteX3" fmla="*/ 2178670 w 5783248"/>
              <a:gd name="connsiteY3" fmla="*/ 473198 h 4613485"/>
              <a:gd name="connsiteX4" fmla="*/ 3663618 w 5783248"/>
              <a:gd name="connsiteY4" fmla="*/ 776570 h 4613485"/>
              <a:gd name="connsiteX5" fmla="*/ 1865298 w 5783248"/>
              <a:gd name="connsiteY5" fmla="*/ 1355690 h 4613485"/>
              <a:gd name="connsiteX6" fmla="*/ 5312871 w 5783248"/>
              <a:gd name="connsiteY6" fmla="*/ 2469162 h 4613485"/>
              <a:gd name="connsiteX7" fmla="*/ 0 w 5783248"/>
              <a:gd name="connsiteY7" fmla="*/ 4613485 h 4613485"/>
              <a:gd name="connsiteX8" fmla="*/ 2006 w 5783248"/>
              <a:gd name="connsiteY8" fmla="*/ 3295448 h 4613485"/>
              <a:gd name="connsiteX9" fmla="*/ 3645996 w 5783248"/>
              <a:gd name="connsiteY9" fmla="*/ 2378199 h 4613485"/>
              <a:gd name="connsiteX10" fmla="*/ 577041 w 5783248"/>
              <a:gd name="connsiteY10" fmla="*/ 1537141 h 4613485"/>
              <a:gd name="connsiteX11" fmla="*/ 2667000 w 5783248"/>
              <a:gd name="connsiteY11" fmla="*/ 754022 h 4613485"/>
              <a:gd name="connsiteX12" fmla="*/ 1342375 w 5783248"/>
              <a:gd name="connsiteY12" fmla="*/ 552256 h 4613485"/>
              <a:gd name="connsiteX13" fmla="*/ 2099750 w 5783248"/>
              <a:gd name="connsiteY13" fmla="*/ 279199 h 4613485"/>
              <a:gd name="connsiteX14" fmla="*/ 5781744 w 5783248"/>
              <a:gd name="connsiteY14" fmla="*/ 0 h 4613485"/>
              <a:gd name="connsiteX0" fmla="*/ 5781744 w 5791385"/>
              <a:gd name="connsiteY0" fmla="*/ 0 h 4613485"/>
              <a:gd name="connsiteX1" fmla="*/ 5791385 w 5791385"/>
              <a:gd name="connsiteY1" fmla="*/ 86518 h 4613485"/>
              <a:gd name="connsiteX2" fmla="*/ 5547659 w 5791385"/>
              <a:gd name="connsiteY2" fmla="*/ 174724 h 4613485"/>
              <a:gd name="connsiteX3" fmla="*/ 2178670 w 5791385"/>
              <a:gd name="connsiteY3" fmla="*/ 473198 h 4613485"/>
              <a:gd name="connsiteX4" fmla="*/ 3663618 w 5791385"/>
              <a:gd name="connsiteY4" fmla="*/ 776570 h 4613485"/>
              <a:gd name="connsiteX5" fmla="*/ 1865298 w 5791385"/>
              <a:gd name="connsiteY5" fmla="*/ 1355690 h 4613485"/>
              <a:gd name="connsiteX6" fmla="*/ 5312871 w 5791385"/>
              <a:gd name="connsiteY6" fmla="*/ 2469162 h 4613485"/>
              <a:gd name="connsiteX7" fmla="*/ 0 w 5791385"/>
              <a:gd name="connsiteY7" fmla="*/ 4613485 h 4613485"/>
              <a:gd name="connsiteX8" fmla="*/ 2006 w 5791385"/>
              <a:gd name="connsiteY8" fmla="*/ 3295448 h 4613485"/>
              <a:gd name="connsiteX9" fmla="*/ 3645996 w 5791385"/>
              <a:gd name="connsiteY9" fmla="*/ 2378199 h 4613485"/>
              <a:gd name="connsiteX10" fmla="*/ 577041 w 5791385"/>
              <a:gd name="connsiteY10" fmla="*/ 1537141 h 4613485"/>
              <a:gd name="connsiteX11" fmla="*/ 2667000 w 5791385"/>
              <a:gd name="connsiteY11" fmla="*/ 754022 h 4613485"/>
              <a:gd name="connsiteX12" fmla="*/ 1342375 w 5791385"/>
              <a:gd name="connsiteY12" fmla="*/ 552256 h 4613485"/>
              <a:gd name="connsiteX13" fmla="*/ 2099750 w 5791385"/>
              <a:gd name="connsiteY13" fmla="*/ 279199 h 4613485"/>
              <a:gd name="connsiteX14" fmla="*/ 5781744 w 5791385"/>
              <a:gd name="connsiteY14" fmla="*/ 0 h 4613485"/>
              <a:gd name="connsiteX0" fmla="*/ 5781744 w 5791385"/>
              <a:gd name="connsiteY0" fmla="*/ 0 h 4613485"/>
              <a:gd name="connsiteX1" fmla="*/ 5791385 w 5791385"/>
              <a:gd name="connsiteY1" fmla="*/ 86518 h 4613485"/>
              <a:gd name="connsiteX2" fmla="*/ 2178670 w 5791385"/>
              <a:gd name="connsiteY2" fmla="*/ 473198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667000 w 5791385"/>
              <a:gd name="connsiteY10" fmla="*/ 754022 h 4613485"/>
              <a:gd name="connsiteX11" fmla="*/ 1342375 w 5791385"/>
              <a:gd name="connsiteY11" fmla="*/ 552256 h 4613485"/>
              <a:gd name="connsiteX12" fmla="*/ 2099750 w 5791385"/>
              <a:gd name="connsiteY12" fmla="*/ 279199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86518 h 4613485"/>
              <a:gd name="connsiteX2" fmla="*/ 2178670 w 5791385"/>
              <a:gd name="connsiteY2" fmla="*/ 473198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667000 w 5791385"/>
              <a:gd name="connsiteY10" fmla="*/ 754022 h 4613485"/>
              <a:gd name="connsiteX11" fmla="*/ 1342375 w 5791385"/>
              <a:gd name="connsiteY11" fmla="*/ 552256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86518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667000 w 5791385"/>
              <a:gd name="connsiteY10" fmla="*/ 754022 h 4613485"/>
              <a:gd name="connsiteX11" fmla="*/ 1342375 w 5791385"/>
              <a:gd name="connsiteY11" fmla="*/ 552256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667000 w 5791385"/>
              <a:gd name="connsiteY10" fmla="*/ 754022 h 4613485"/>
              <a:gd name="connsiteX11" fmla="*/ 1342375 w 5791385"/>
              <a:gd name="connsiteY11" fmla="*/ 552256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667000 w 5791385"/>
              <a:gd name="connsiteY10" fmla="*/ 754022 h 4613485"/>
              <a:gd name="connsiteX11" fmla="*/ 1342375 w 5791385"/>
              <a:gd name="connsiteY11" fmla="*/ 552256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667000 w 5791385"/>
              <a:gd name="connsiteY10" fmla="*/ 754022 h 4613485"/>
              <a:gd name="connsiteX11" fmla="*/ 1366786 w 5791385"/>
              <a:gd name="connsiteY11" fmla="*/ 463325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667000 w 5791385"/>
              <a:gd name="connsiteY10" fmla="*/ 754022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577041 w 5791385"/>
              <a:gd name="connsiteY9" fmla="*/ 1537141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76570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0740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0740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0740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0740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0740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0740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0740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3618 w 5791385"/>
              <a:gd name="connsiteY3" fmla="*/ 70740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1755 w 5791385"/>
              <a:gd name="connsiteY3" fmla="*/ 697519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1755 w 5791385"/>
              <a:gd name="connsiteY3" fmla="*/ 697519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1755 w 5791385"/>
              <a:gd name="connsiteY3" fmla="*/ 697519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1755 w 5791385"/>
              <a:gd name="connsiteY3" fmla="*/ 697519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1755 w 5791385"/>
              <a:gd name="connsiteY3" fmla="*/ 697519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1755 w 5791385"/>
              <a:gd name="connsiteY3" fmla="*/ 697519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47344 w 5791385"/>
              <a:gd name="connsiteY3" fmla="*/ 687638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47344 w 5791385"/>
              <a:gd name="connsiteY3" fmla="*/ 687638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9780 w 5791385"/>
              <a:gd name="connsiteY3" fmla="*/ 687638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3520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3520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3520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3520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3520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3520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3520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3520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3520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3520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73520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89834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89834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89834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89834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89834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89834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81677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89834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89834 w 5791385"/>
              <a:gd name="connsiteY3" fmla="*/ 676286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7083 w 5791385"/>
              <a:gd name="connsiteY3" fmla="*/ 671275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0878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0878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0878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0878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0878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0878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7083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12871 w 5791385"/>
              <a:gd name="connsiteY5" fmla="*/ 2469162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21028 w 5791385"/>
              <a:gd name="connsiteY5" fmla="*/ 2370349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21028 w 5791385"/>
              <a:gd name="connsiteY5" fmla="*/ 2370349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21028 w 5791385"/>
              <a:gd name="connsiteY5" fmla="*/ 2370349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21028 w 5791385"/>
              <a:gd name="connsiteY5" fmla="*/ 2370349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21028 w 5791385"/>
              <a:gd name="connsiteY5" fmla="*/ 2370349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21028 w 5791385"/>
              <a:gd name="connsiteY5" fmla="*/ 2370349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21028 w 5791385"/>
              <a:gd name="connsiteY5" fmla="*/ 2370349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  <a:gd name="connsiteX0" fmla="*/ 5781744 w 5791385"/>
              <a:gd name="connsiteY0" fmla="*/ 0 h 4613485"/>
              <a:gd name="connsiteX1" fmla="*/ 5791385 w 5791385"/>
              <a:gd name="connsiteY1" fmla="*/ 66755 h 4613485"/>
              <a:gd name="connsiteX2" fmla="*/ 2089164 w 5791385"/>
              <a:gd name="connsiteY2" fmla="*/ 354622 h 4613485"/>
              <a:gd name="connsiteX3" fmla="*/ 3665014 w 5791385"/>
              <a:gd name="connsiteY3" fmla="*/ 656241 h 4613485"/>
              <a:gd name="connsiteX4" fmla="*/ 1865298 w 5791385"/>
              <a:gd name="connsiteY4" fmla="*/ 1355690 h 4613485"/>
              <a:gd name="connsiteX5" fmla="*/ 5321028 w 5791385"/>
              <a:gd name="connsiteY5" fmla="*/ 2370349 h 4613485"/>
              <a:gd name="connsiteX6" fmla="*/ 0 w 5791385"/>
              <a:gd name="connsiteY6" fmla="*/ 4613485 h 4613485"/>
              <a:gd name="connsiteX7" fmla="*/ 2006 w 5791385"/>
              <a:gd name="connsiteY7" fmla="*/ 3295448 h 4613485"/>
              <a:gd name="connsiteX8" fmla="*/ 3645996 w 5791385"/>
              <a:gd name="connsiteY8" fmla="*/ 2378199 h 4613485"/>
              <a:gd name="connsiteX9" fmla="*/ 601452 w 5791385"/>
              <a:gd name="connsiteY9" fmla="*/ 1458090 h 4613485"/>
              <a:gd name="connsiteX10" fmla="*/ 2756506 w 5791385"/>
              <a:gd name="connsiteY10" fmla="*/ 684853 h 4613485"/>
              <a:gd name="connsiteX11" fmla="*/ 1383060 w 5791385"/>
              <a:gd name="connsiteY11" fmla="*/ 453443 h 4613485"/>
              <a:gd name="connsiteX12" fmla="*/ 2107887 w 5791385"/>
              <a:gd name="connsiteY12" fmla="*/ 200148 h 4613485"/>
              <a:gd name="connsiteX13" fmla="*/ 5781744 w 5791385"/>
              <a:gd name="connsiteY13" fmla="*/ 0 h 461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91385" h="4613485">
                <a:moveTo>
                  <a:pt x="5781744" y="0"/>
                </a:moveTo>
                <a:cubicBezTo>
                  <a:pt x="5782245" y="25545"/>
                  <a:pt x="5790884" y="41210"/>
                  <a:pt x="5791385" y="66755"/>
                </a:cubicBezTo>
                <a:cubicBezTo>
                  <a:pt x="4508490" y="113305"/>
                  <a:pt x="2443792" y="236320"/>
                  <a:pt x="2089164" y="354622"/>
                </a:cubicBezTo>
                <a:cubicBezTo>
                  <a:pt x="1734536" y="502570"/>
                  <a:pt x="3494724" y="319050"/>
                  <a:pt x="3665014" y="656241"/>
                </a:cubicBezTo>
                <a:cubicBezTo>
                  <a:pt x="3826502" y="954360"/>
                  <a:pt x="1589296" y="1070005"/>
                  <a:pt x="1865298" y="1355690"/>
                </a:cubicBezTo>
                <a:cubicBezTo>
                  <a:pt x="2141300" y="1641375"/>
                  <a:pt x="5276980" y="1229823"/>
                  <a:pt x="5321028" y="2370349"/>
                </a:cubicBezTo>
                <a:cubicBezTo>
                  <a:pt x="5376640" y="3810306"/>
                  <a:pt x="1238530" y="4405321"/>
                  <a:pt x="0" y="4613485"/>
                </a:cubicBezTo>
                <a:cubicBezTo>
                  <a:pt x="669" y="4143689"/>
                  <a:pt x="1337" y="3765244"/>
                  <a:pt x="2006" y="3295448"/>
                </a:cubicBezTo>
                <a:cubicBezTo>
                  <a:pt x="1042611" y="3103955"/>
                  <a:pt x="3573938" y="2692148"/>
                  <a:pt x="3645996" y="2378199"/>
                </a:cubicBezTo>
                <a:cubicBezTo>
                  <a:pt x="3786589" y="1765652"/>
                  <a:pt x="627646" y="2204738"/>
                  <a:pt x="601452" y="1458090"/>
                </a:cubicBezTo>
                <a:cubicBezTo>
                  <a:pt x="509222" y="909444"/>
                  <a:pt x="2085132" y="766656"/>
                  <a:pt x="2756506" y="684853"/>
                </a:cubicBezTo>
                <a:cubicBezTo>
                  <a:pt x="2890842" y="504237"/>
                  <a:pt x="1435477" y="622104"/>
                  <a:pt x="1383060" y="453443"/>
                </a:cubicBezTo>
                <a:cubicBezTo>
                  <a:pt x="1346469" y="335706"/>
                  <a:pt x="1675928" y="240867"/>
                  <a:pt x="2107887" y="200148"/>
                </a:cubicBezTo>
                <a:cubicBezTo>
                  <a:pt x="2848033" y="125059"/>
                  <a:pt x="5167828" y="18939"/>
                  <a:pt x="578174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9F41BD9-7D91-42A0-9B29-CA9A86ACEB4F}"/>
              </a:ext>
            </a:extLst>
          </p:cNvPr>
          <p:cNvGrpSpPr/>
          <p:nvPr/>
        </p:nvGrpSpPr>
        <p:grpSpPr>
          <a:xfrm>
            <a:off x="3668232" y="1176602"/>
            <a:ext cx="8523767" cy="5122487"/>
            <a:chOff x="-4762" y="887187"/>
            <a:chExt cx="10554425" cy="5963100"/>
          </a:xfrm>
        </p:grpSpPr>
        <p:sp>
          <p:nvSpPr>
            <p:cNvPr id="47" name="Freeform 119">
              <a:extLst>
                <a:ext uri="{FF2B5EF4-FFF2-40B4-BE49-F238E27FC236}">
                  <a16:creationId xmlns:a16="http://schemas.microsoft.com/office/drawing/2014/main" id="{BC2B68DB-BA82-42EA-B62F-2069F1ABE2EE}"/>
                </a:ext>
              </a:extLst>
            </p:cNvPr>
            <p:cNvSpPr/>
            <p:nvPr/>
          </p:nvSpPr>
          <p:spPr>
            <a:xfrm>
              <a:off x="-4762" y="887187"/>
              <a:ext cx="10554425" cy="5963100"/>
            </a:xfrm>
            <a:custGeom>
              <a:avLst/>
              <a:gdLst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0 w 5777230"/>
                <a:gd name="connsiteY8" fmla="*/ 3204689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7000 w 5777230"/>
                <a:gd name="connsiteY11" fmla="*/ 659609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4705 w 5777230"/>
                <a:gd name="connsiteY13" fmla="*/ 188439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87714 w 5777230"/>
                <a:gd name="connsiteY13" fmla="*/ 181131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93732 w 5777230"/>
                <a:gd name="connsiteY13" fmla="*/ 177478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93732 w 5777230"/>
                <a:gd name="connsiteY13" fmla="*/ 177478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93732 w 5777230"/>
                <a:gd name="connsiteY13" fmla="*/ 177478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93732 w 5777230"/>
                <a:gd name="connsiteY13" fmla="*/ 177478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93732 w 5777230"/>
                <a:gd name="connsiteY13" fmla="*/ 177478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77230 w 5777230"/>
                <a:gd name="connsiteY0" fmla="*/ 0 h 4606769"/>
                <a:gd name="connsiteX1" fmla="*/ 5777230 w 5777230"/>
                <a:gd name="connsiteY1" fmla="*/ 63847 h 4606769"/>
                <a:gd name="connsiteX2" fmla="*/ 5541641 w 5777230"/>
                <a:gd name="connsiteY2" fmla="*/ 73003 h 4606769"/>
                <a:gd name="connsiteX3" fmla="*/ 2172652 w 5777230"/>
                <a:gd name="connsiteY3" fmla="*/ 371477 h 4606769"/>
                <a:gd name="connsiteX4" fmla="*/ 3657600 w 5777230"/>
                <a:gd name="connsiteY4" fmla="*/ 674849 h 4606769"/>
                <a:gd name="connsiteX5" fmla="*/ 1859280 w 5777230"/>
                <a:gd name="connsiteY5" fmla="*/ 1253969 h 4606769"/>
                <a:gd name="connsiteX6" fmla="*/ 5306853 w 5777230"/>
                <a:gd name="connsiteY6" fmla="*/ 2367441 h 4606769"/>
                <a:gd name="connsiteX7" fmla="*/ 0 w 5777230"/>
                <a:gd name="connsiteY7" fmla="*/ 4606769 h 4606769"/>
                <a:gd name="connsiteX8" fmla="*/ 2006 w 5777230"/>
                <a:gd name="connsiteY8" fmla="*/ 3197381 h 4606769"/>
                <a:gd name="connsiteX9" fmla="*/ 3639978 w 5777230"/>
                <a:gd name="connsiteY9" fmla="*/ 2276478 h 4606769"/>
                <a:gd name="connsiteX10" fmla="*/ 571023 w 5777230"/>
                <a:gd name="connsiteY10" fmla="*/ 1435420 h 4606769"/>
                <a:gd name="connsiteX11" fmla="*/ 2660982 w 5777230"/>
                <a:gd name="connsiteY11" fmla="*/ 652301 h 4606769"/>
                <a:gd name="connsiteX12" fmla="*/ 1336357 w 5777230"/>
                <a:gd name="connsiteY12" fmla="*/ 450535 h 4606769"/>
                <a:gd name="connsiteX13" fmla="*/ 2093732 w 5777230"/>
                <a:gd name="connsiteY13" fmla="*/ 177478 h 4606769"/>
                <a:gd name="connsiteX14" fmla="*/ 5761942 w 5777230"/>
                <a:gd name="connsiteY14" fmla="*/ 468 h 4606769"/>
                <a:gd name="connsiteX15" fmla="*/ 5777230 w 577723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66012 w 5781300"/>
                <a:gd name="connsiteY14" fmla="*/ 468 h 4606769"/>
                <a:gd name="connsiteX15" fmla="*/ 5781300 w 5781300"/>
                <a:gd name="connsiteY15" fmla="*/ 0 h 4606769"/>
                <a:gd name="connsiteX0" fmla="*/ 5781300 w 5781300"/>
                <a:gd name="connsiteY0" fmla="*/ 0 h 4606769"/>
                <a:gd name="connsiteX1" fmla="*/ 5781300 w 5781300"/>
                <a:gd name="connsiteY1" fmla="*/ 63847 h 4606769"/>
                <a:gd name="connsiteX2" fmla="*/ 5545711 w 5781300"/>
                <a:gd name="connsiteY2" fmla="*/ 73003 h 4606769"/>
                <a:gd name="connsiteX3" fmla="*/ 2176722 w 5781300"/>
                <a:gd name="connsiteY3" fmla="*/ 371477 h 4606769"/>
                <a:gd name="connsiteX4" fmla="*/ 3661670 w 5781300"/>
                <a:gd name="connsiteY4" fmla="*/ 674849 h 4606769"/>
                <a:gd name="connsiteX5" fmla="*/ 1863350 w 5781300"/>
                <a:gd name="connsiteY5" fmla="*/ 1253969 h 4606769"/>
                <a:gd name="connsiteX6" fmla="*/ 5310923 w 5781300"/>
                <a:gd name="connsiteY6" fmla="*/ 2367441 h 4606769"/>
                <a:gd name="connsiteX7" fmla="*/ 4070 w 5781300"/>
                <a:gd name="connsiteY7" fmla="*/ 4606769 h 4606769"/>
                <a:gd name="connsiteX8" fmla="*/ 58 w 5781300"/>
                <a:gd name="connsiteY8" fmla="*/ 3193727 h 4606769"/>
                <a:gd name="connsiteX9" fmla="*/ 3644048 w 5781300"/>
                <a:gd name="connsiteY9" fmla="*/ 2276478 h 4606769"/>
                <a:gd name="connsiteX10" fmla="*/ 575093 w 5781300"/>
                <a:gd name="connsiteY10" fmla="*/ 1435420 h 4606769"/>
                <a:gd name="connsiteX11" fmla="*/ 2665052 w 5781300"/>
                <a:gd name="connsiteY11" fmla="*/ 652301 h 4606769"/>
                <a:gd name="connsiteX12" fmla="*/ 1340427 w 5781300"/>
                <a:gd name="connsiteY12" fmla="*/ 450535 h 4606769"/>
                <a:gd name="connsiteX13" fmla="*/ 2097802 w 5781300"/>
                <a:gd name="connsiteY13" fmla="*/ 177478 h 4606769"/>
                <a:gd name="connsiteX14" fmla="*/ 5781300 w 5781300"/>
                <a:gd name="connsiteY14" fmla="*/ 0 h 4606769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79796 w 5781300"/>
                <a:gd name="connsiteY0" fmla="*/ 0 h 4619558"/>
                <a:gd name="connsiteX1" fmla="*/ 5781300 w 5781300"/>
                <a:gd name="connsiteY1" fmla="*/ 76636 h 4619558"/>
                <a:gd name="connsiteX2" fmla="*/ 5545711 w 5781300"/>
                <a:gd name="connsiteY2" fmla="*/ 85792 h 4619558"/>
                <a:gd name="connsiteX3" fmla="*/ 2176722 w 5781300"/>
                <a:gd name="connsiteY3" fmla="*/ 384266 h 4619558"/>
                <a:gd name="connsiteX4" fmla="*/ 3661670 w 5781300"/>
                <a:gd name="connsiteY4" fmla="*/ 687638 h 4619558"/>
                <a:gd name="connsiteX5" fmla="*/ 1863350 w 5781300"/>
                <a:gd name="connsiteY5" fmla="*/ 1266758 h 4619558"/>
                <a:gd name="connsiteX6" fmla="*/ 5310923 w 5781300"/>
                <a:gd name="connsiteY6" fmla="*/ 2380230 h 4619558"/>
                <a:gd name="connsiteX7" fmla="*/ 4070 w 5781300"/>
                <a:gd name="connsiteY7" fmla="*/ 4619558 h 4619558"/>
                <a:gd name="connsiteX8" fmla="*/ 58 w 5781300"/>
                <a:gd name="connsiteY8" fmla="*/ 3206516 h 4619558"/>
                <a:gd name="connsiteX9" fmla="*/ 3644048 w 5781300"/>
                <a:gd name="connsiteY9" fmla="*/ 2289267 h 4619558"/>
                <a:gd name="connsiteX10" fmla="*/ 575093 w 5781300"/>
                <a:gd name="connsiteY10" fmla="*/ 1448209 h 4619558"/>
                <a:gd name="connsiteX11" fmla="*/ 2665052 w 5781300"/>
                <a:gd name="connsiteY11" fmla="*/ 665090 h 4619558"/>
                <a:gd name="connsiteX12" fmla="*/ 1340427 w 5781300"/>
                <a:gd name="connsiteY12" fmla="*/ 463324 h 4619558"/>
                <a:gd name="connsiteX13" fmla="*/ 2097802 w 5781300"/>
                <a:gd name="connsiteY13" fmla="*/ 190267 h 4619558"/>
                <a:gd name="connsiteX14" fmla="*/ 5779796 w 5781300"/>
                <a:gd name="connsiteY14" fmla="*/ 0 h 4619558"/>
                <a:gd name="connsiteX0" fmla="*/ 5781744 w 5783248"/>
                <a:gd name="connsiteY0" fmla="*/ 0 h 4378392"/>
                <a:gd name="connsiteX1" fmla="*/ 5783248 w 5783248"/>
                <a:gd name="connsiteY1" fmla="*/ 76636 h 4378392"/>
                <a:gd name="connsiteX2" fmla="*/ 5547659 w 5783248"/>
                <a:gd name="connsiteY2" fmla="*/ 85792 h 4378392"/>
                <a:gd name="connsiteX3" fmla="*/ 2178670 w 5783248"/>
                <a:gd name="connsiteY3" fmla="*/ 384266 h 4378392"/>
                <a:gd name="connsiteX4" fmla="*/ 3663618 w 5783248"/>
                <a:gd name="connsiteY4" fmla="*/ 687638 h 4378392"/>
                <a:gd name="connsiteX5" fmla="*/ 1865298 w 5783248"/>
                <a:gd name="connsiteY5" fmla="*/ 1266758 h 4378392"/>
                <a:gd name="connsiteX6" fmla="*/ 5312871 w 5783248"/>
                <a:gd name="connsiteY6" fmla="*/ 2380230 h 4378392"/>
                <a:gd name="connsiteX7" fmla="*/ 0 w 5783248"/>
                <a:gd name="connsiteY7" fmla="*/ 4378392 h 4378392"/>
                <a:gd name="connsiteX8" fmla="*/ 2006 w 5783248"/>
                <a:gd name="connsiteY8" fmla="*/ 3206516 h 4378392"/>
                <a:gd name="connsiteX9" fmla="*/ 3645996 w 5783248"/>
                <a:gd name="connsiteY9" fmla="*/ 2289267 h 4378392"/>
                <a:gd name="connsiteX10" fmla="*/ 577041 w 5783248"/>
                <a:gd name="connsiteY10" fmla="*/ 1448209 h 4378392"/>
                <a:gd name="connsiteX11" fmla="*/ 2667000 w 5783248"/>
                <a:gd name="connsiteY11" fmla="*/ 665090 h 4378392"/>
                <a:gd name="connsiteX12" fmla="*/ 1342375 w 5783248"/>
                <a:gd name="connsiteY12" fmla="*/ 463324 h 4378392"/>
                <a:gd name="connsiteX13" fmla="*/ 2099750 w 5783248"/>
                <a:gd name="connsiteY13" fmla="*/ 190267 h 4378392"/>
                <a:gd name="connsiteX14" fmla="*/ 5781744 w 5783248"/>
                <a:gd name="connsiteY14" fmla="*/ 0 h 4378392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5781744 w 5783248"/>
                <a:gd name="connsiteY0" fmla="*/ 0 h 4524553"/>
                <a:gd name="connsiteX1" fmla="*/ 5783248 w 5783248"/>
                <a:gd name="connsiteY1" fmla="*/ 76636 h 4524553"/>
                <a:gd name="connsiteX2" fmla="*/ 5547659 w 5783248"/>
                <a:gd name="connsiteY2" fmla="*/ 85792 h 4524553"/>
                <a:gd name="connsiteX3" fmla="*/ 2178670 w 5783248"/>
                <a:gd name="connsiteY3" fmla="*/ 384266 h 4524553"/>
                <a:gd name="connsiteX4" fmla="*/ 3663618 w 5783248"/>
                <a:gd name="connsiteY4" fmla="*/ 687638 h 4524553"/>
                <a:gd name="connsiteX5" fmla="*/ 1865298 w 5783248"/>
                <a:gd name="connsiteY5" fmla="*/ 1266758 h 4524553"/>
                <a:gd name="connsiteX6" fmla="*/ 5312871 w 5783248"/>
                <a:gd name="connsiteY6" fmla="*/ 2380230 h 4524553"/>
                <a:gd name="connsiteX7" fmla="*/ 0 w 5783248"/>
                <a:gd name="connsiteY7" fmla="*/ 4524553 h 4524553"/>
                <a:gd name="connsiteX8" fmla="*/ 2006 w 5783248"/>
                <a:gd name="connsiteY8" fmla="*/ 3206516 h 4524553"/>
                <a:gd name="connsiteX9" fmla="*/ 3645996 w 5783248"/>
                <a:gd name="connsiteY9" fmla="*/ 2289267 h 4524553"/>
                <a:gd name="connsiteX10" fmla="*/ 577041 w 5783248"/>
                <a:gd name="connsiteY10" fmla="*/ 1448209 h 4524553"/>
                <a:gd name="connsiteX11" fmla="*/ 2667000 w 5783248"/>
                <a:gd name="connsiteY11" fmla="*/ 665090 h 4524553"/>
                <a:gd name="connsiteX12" fmla="*/ 1342375 w 5783248"/>
                <a:gd name="connsiteY12" fmla="*/ 463324 h 4524553"/>
                <a:gd name="connsiteX13" fmla="*/ 2099750 w 5783248"/>
                <a:gd name="connsiteY13" fmla="*/ 190267 h 4524553"/>
                <a:gd name="connsiteX14" fmla="*/ 5781744 w 5783248"/>
                <a:gd name="connsiteY14" fmla="*/ 0 h 4524553"/>
                <a:gd name="connsiteX0" fmla="*/ 6699278 w 6699278"/>
                <a:gd name="connsiteY0" fmla="*/ 0 h 4569573"/>
                <a:gd name="connsiteX1" fmla="*/ 5783248 w 6699278"/>
                <a:gd name="connsiteY1" fmla="*/ 121656 h 4569573"/>
                <a:gd name="connsiteX2" fmla="*/ 5547659 w 6699278"/>
                <a:gd name="connsiteY2" fmla="*/ 130812 h 4569573"/>
                <a:gd name="connsiteX3" fmla="*/ 2178670 w 6699278"/>
                <a:gd name="connsiteY3" fmla="*/ 429286 h 4569573"/>
                <a:gd name="connsiteX4" fmla="*/ 3663618 w 6699278"/>
                <a:gd name="connsiteY4" fmla="*/ 732658 h 4569573"/>
                <a:gd name="connsiteX5" fmla="*/ 1865298 w 6699278"/>
                <a:gd name="connsiteY5" fmla="*/ 1311778 h 4569573"/>
                <a:gd name="connsiteX6" fmla="*/ 5312871 w 6699278"/>
                <a:gd name="connsiteY6" fmla="*/ 2425250 h 4569573"/>
                <a:gd name="connsiteX7" fmla="*/ 0 w 6699278"/>
                <a:gd name="connsiteY7" fmla="*/ 4569573 h 4569573"/>
                <a:gd name="connsiteX8" fmla="*/ 2006 w 6699278"/>
                <a:gd name="connsiteY8" fmla="*/ 3251536 h 4569573"/>
                <a:gd name="connsiteX9" fmla="*/ 3645996 w 6699278"/>
                <a:gd name="connsiteY9" fmla="*/ 2334287 h 4569573"/>
                <a:gd name="connsiteX10" fmla="*/ 577041 w 6699278"/>
                <a:gd name="connsiteY10" fmla="*/ 1493229 h 4569573"/>
                <a:gd name="connsiteX11" fmla="*/ 2667000 w 6699278"/>
                <a:gd name="connsiteY11" fmla="*/ 710110 h 4569573"/>
                <a:gd name="connsiteX12" fmla="*/ 1342375 w 6699278"/>
                <a:gd name="connsiteY12" fmla="*/ 508344 h 4569573"/>
                <a:gd name="connsiteX13" fmla="*/ 2099750 w 6699278"/>
                <a:gd name="connsiteY13" fmla="*/ 235287 h 4569573"/>
                <a:gd name="connsiteX14" fmla="*/ 6699278 w 6699278"/>
                <a:gd name="connsiteY14" fmla="*/ 0 h 4569573"/>
                <a:gd name="connsiteX0" fmla="*/ 6699278 w 6699298"/>
                <a:gd name="connsiteY0" fmla="*/ 0 h 4569573"/>
                <a:gd name="connsiteX1" fmla="*/ 6691515 w 6699298"/>
                <a:gd name="connsiteY1" fmla="*/ 110401 h 4569573"/>
                <a:gd name="connsiteX2" fmla="*/ 5547659 w 6699298"/>
                <a:gd name="connsiteY2" fmla="*/ 130812 h 4569573"/>
                <a:gd name="connsiteX3" fmla="*/ 2178670 w 6699298"/>
                <a:gd name="connsiteY3" fmla="*/ 429286 h 4569573"/>
                <a:gd name="connsiteX4" fmla="*/ 3663618 w 6699298"/>
                <a:gd name="connsiteY4" fmla="*/ 732658 h 4569573"/>
                <a:gd name="connsiteX5" fmla="*/ 1865298 w 6699298"/>
                <a:gd name="connsiteY5" fmla="*/ 1311778 h 4569573"/>
                <a:gd name="connsiteX6" fmla="*/ 5312871 w 6699298"/>
                <a:gd name="connsiteY6" fmla="*/ 2425250 h 4569573"/>
                <a:gd name="connsiteX7" fmla="*/ 0 w 6699298"/>
                <a:gd name="connsiteY7" fmla="*/ 4569573 h 4569573"/>
                <a:gd name="connsiteX8" fmla="*/ 2006 w 6699298"/>
                <a:gd name="connsiteY8" fmla="*/ 3251536 h 4569573"/>
                <a:gd name="connsiteX9" fmla="*/ 3645996 w 6699298"/>
                <a:gd name="connsiteY9" fmla="*/ 2334287 h 4569573"/>
                <a:gd name="connsiteX10" fmla="*/ 577041 w 6699298"/>
                <a:gd name="connsiteY10" fmla="*/ 1493229 h 4569573"/>
                <a:gd name="connsiteX11" fmla="*/ 2667000 w 6699298"/>
                <a:gd name="connsiteY11" fmla="*/ 710110 h 4569573"/>
                <a:gd name="connsiteX12" fmla="*/ 1342375 w 6699298"/>
                <a:gd name="connsiteY12" fmla="*/ 508344 h 4569573"/>
                <a:gd name="connsiteX13" fmla="*/ 2099750 w 6699298"/>
                <a:gd name="connsiteY13" fmla="*/ 235287 h 4569573"/>
                <a:gd name="connsiteX14" fmla="*/ 6699278 w 6699298"/>
                <a:gd name="connsiteY14" fmla="*/ 0 h 4569573"/>
                <a:gd name="connsiteX0" fmla="*/ 6662206 w 6691515"/>
                <a:gd name="connsiteY0" fmla="*/ 0 h 4552691"/>
                <a:gd name="connsiteX1" fmla="*/ 6691515 w 6691515"/>
                <a:gd name="connsiteY1" fmla="*/ 93519 h 4552691"/>
                <a:gd name="connsiteX2" fmla="*/ 5547659 w 6691515"/>
                <a:gd name="connsiteY2" fmla="*/ 113930 h 4552691"/>
                <a:gd name="connsiteX3" fmla="*/ 2178670 w 6691515"/>
                <a:gd name="connsiteY3" fmla="*/ 412404 h 4552691"/>
                <a:gd name="connsiteX4" fmla="*/ 3663618 w 6691515"/>
                <a:gd name="connsiteY4" fmla="*/ 715776 h 4552691"/>
                <a:gd name="connsiteX5" fmla="*/ 1865298 w 6691515"/>
                <a:gd name="connsiteY5" fmla="*/ 1294896 h 4552691"/>
                <a:gd name="connsiteX6" fmla="*/ 5312871 w 6691515"/>
                <a:gd name="connsiteY6" fmla="*/ 2408368 h 4552691"/>
                <a:gd name="connsiteX7" fmla="*/ 0 w 6691515"/>
                <a:gd name="connsiteY7" fmla="*/ 4552691 h 4552691"/>
                <a:gd name="connsiteX8" fmla="*/ 2006 w 6691515"/>
                <a:gd name="connsiteY8" fmla="*/ 3234654 h 4552691"/>
                <a:gd name="connsiteX9" fmla="*/ 3645996 w 6691515"/>
                <a:gd name="connsiteY9" fmla="*/ 2317405 h 4552691"/>
                <a:gd name="connsiteX10" fmla="*/ 577041 w 6691515"/>
                <a:gd name="connsiteY10" fmla="*/ 1476347 h 4552691"/>
                <a:gd name="connsiteX11" fmla="*/ 2667000 w 6691515"/>
                <a:gd name="connsiteY11" fmla="*/ 693228 h 4552691"/>
                <a:gd name="connsiteX12" fmla="*/ 1342375 w 6691515"/>
                <a:gd name="connsiteY12" fmla="*/ 491462 h 4552691"/>
                <a:gd name="connsiteX13" fmla="*/ 2099750 w 6691515"/>
                <a:gd name="connsiteY13" fmla="*/ 218405 h 4552691"/>
                <a:gd name="connsiteX14" fmla="*/ 6662206 w 6691515"/>
                <a:gd name="connsiteY14" fmla="*/ 0 h 4552691"/>
                <a:gd name="connsiteX0" fmla="*/ 6662206 w 6691515"/>
                <a:gd name="connsiteY0" fmla="*/ 0 h 4569573"/>
                <a:gd name="connsiteX1" fmla="*/ 6691515 w 6691515"/>
                <a:gd name="connsiteY1" fmla="*/ 110401 h 4569573"/>
                <a:gd name="connsiteX2" fmla="*/ 5547659 w 6691515"/>
                <a:gd name="connsiteY2" fmla="*/ 130812 h 4569573"/>
                <a:gd name="connsiteX3" fmla="*/ 2178670 w 6691515"/>
                <a:gd name="connsiteY3" fmla="*/ 429286 h 4569573"/>
                <a:gd name="connsiteX4" fmla="*/ 3663618 w 6691515"/>
                <a:gd name="connsiteY4" fmla="*/ 732658 h 4569573"/>
                <a:gd name="connsiteX5" fmla="*/ 1865298 w 6691515"/>
                <a:gd name="connsiteY5" fmla="*/ 1311778 h 4569573"/>
                <a:gd name="connsiteX6" fmla="*/ 5312871 w 6691515"/>
                <a:gd name="connsiteY6" fmla="*/ 2425250 h 4569573"/>
                <a:gd name="connsiteX7" fmla="*/ 0 w 6691515"/>
                <a:gd name="connsiteY7" fmla="*/ 4569573 h 4569573"/>
                <a:gd name="connsiteX8" fmla="*/ 2006 w 6691515"/>
                <a:gd name="connsiteY8" fmla="*/ 3251536 h 4569573"/>
                <a:gd name="connsiteX9" fmla="*/ 3645996 w 6691515"/>
                <a:gd name="connsiteY9" fmla="*/ 2334287 h 4569573"/>
                <a:gd name="connsiteX10" fmla="*/ 577041 w 6691515"/>
                <a:gd name="connsiteY10" fmla="*/ 1493229 h 4569573"/>
                <a:gd name="connsiteX11" fmla="*/ 2667000 w 6691515"/>
                <a:gd name="connsiteY11" fmla="*/ 710110 h 4569573"/>
                <a:gd name="connsiteX12" fmla="*/ 1342375 w 6691515"/>
                <a:gd name="connsiteY12" fmla="*/ 508344 h 4569573"/>
                <a:gd name="connsiteX13" fmla="*/ 2099750 w 6691515"/>
                <a:gd name="connsiteY13" fmla="*/ 235287 h 4569573"/>
                <a:gd name="connsiteX14" fmla="*/ 6662206 w 6691515"/>
                <a:gd name="connsiteY14" fmla="*/ 0 h 4569573"/>
                <a:gd name="connsiteX0" fmla="*/ 6662206 w 6677613"/>
                <a:gd name="connsiteY0" fmla="*/ 0 h 4569573"/>
                <a:gd name="connsiteX1" fmla="*/ 6677613 w 6677613"/>
                <a:gd name="connsiteY1" fmla="*/ 121656 h 4569573"/>
                <a:gd name="connsiteX2" fmla="*/ 5547659 w 6677613"/>
                <a:gd name="connsiteY2" fmla="*/ 130812 h 4569573"/>
                <a:gd name="connsiteX3" fmla="*/ 2178670 w 6677613"/>
                <a:gd name="connsiteY3" fmla="*/ 429286 h 4569573"/>
                <a:gd name="connsiteX4" fmla="*/ 3663618 w 6677613"/>
                <a:gd name="connsiteY4" fmla="*/ 732658 h 4569573"/>
                <a:gd name="connsiteX5" fmla="*/ 1865298 w 6677613"/>
                <a:gd name="connsiteY5" fmla="*/ 1311778 h 4569573"/>
                <a:gd name="connsiteX6" fmla="*/ 5312871 w 6677613"/>
                <a:gd name="connsiteY6" fmla="*/ 2425250 h 4569573"/>
                <a:gd name="connsiteX7" fmla="*/ 0 w 6677613"/>
                <a:gd name="connsiteY7" fmla="*/ 4569573 h 4569573"/>
                <a:gd name="connsiteX8" fmla="*/ 2006 w 6677613"/>
                <a:gd name="connsiteY8" fmla="*/ 3251536 h 4569573"/>
                <a:gd name="connsiteX9" fmla="*/ 3645996 w 6677613"/>
                <a:gd name="connsiteY9" fmla="*/ 2334287 h 4569573"/>
                <a:gd name="connsiteX10" fmla="*/ 577041 w 6677613"/>
                <a:gd name="connsiteY10" fmla="*/ 1493229 h 4569573"/>
                <a:gd name="connsiteX11" fmla="*/ 2667000 w 6677613"/>
                <a:gd name="connsiteY11" fmla="*/ 710110 h 4569573"/>
                <a:gd name="connsiteX12" fmla="*/ 1342375 w 6677613"/>
                <a:gd name="connsiteY12" fmla="*/ 508344 h 4569573"/>
                <a:gd name="connsiteX13" fmla="*/ 2099750 w 6677613"/>
                <a:gd name="connsiteY13" fmla="*/ 235287 h 4569573"/>
                <a:gd name="connsiteX14" fmla="*/ 6662206 w 6677613"/>
                <a:gd name="connsiteY14" fmla="*/ 0 h 4569573"/>
                <a:gd name="connsiteX0" fmla="*/ 6662206 w 6662226"/>
                <a:gd name="connsiteY0" fmla="*/ 0 h 4569573"/>
                <a:gd name="connsiteX1" fmla="*/ 6654443 w 6662226"/>
                <a:gd name="connsiteY1" fmla="*/ 132911 h 4569573"/>
                <a:gd name="connsiteX2" fmla="*/ 5547659 w 6662226"/>
                <a:gd name="connsiteY2" fmla="*/ 130812 h 4569573"/>
                <a:gd name="connsiteX3" fmla="*/ 2178670 w 6662226"/>
                <a:gd name="connsiteY3" fmla="*/ 429286 h 4569573"/>
                <a:gd name="connsiteX4" fmla="*/ 3663618 w 6662226"/>
                <a:gd name="connsiteY4" fmla="*/ 732658 h 4569573"/>
                <a:gd name="connsiteX5" fmla="*/ 1865298 w 6662226"/>
                <a:gd name="connsiteY5" fmla="*/ 1311778 h 4569573"/>
                <a:gd name="connsiteX6" fmla="*/ 5312871 w 6662226"/>
                <a:gd name="connsiteY6" fmla="*/ 2425250 h 4569573"/>
                <a:gd name="connsiteX7" fmla="*/ 0 w 6662226"/>
                <a:gd name="connsiteY7" fmla="*/ 4569573 h 4569573"/>
                <a:gd name="connsiteX8" fmla="*/ 2006 w 6662226"/>
                <a:gd name="connsiteY8" fmla="*/ 3251536 h 4569573"/>
                <a:gd name="connsiteX9" fmla="*/ 3645996 w 6662226"/>
                <a:gd name="connsiteY9" fmla="*/ 2334287 h 4569573"/>
                <a:gd name="connsiteX10" fmla="*/ 577041 w 6662226"/>
                <a:gd name="connsiteY10" fmla="*/ 1493229 h 4569573"/>
                <a:gd name="connsiteX11" fmla="*/ 2667000 w 6662226"/>
                <a:gd name="connsiteY11" fmla="*/ 710110 h 4569573"/>
                <a:gd name="connsiteX12" fmla="*/ 1342375 w 6662226"/>
                <a:gd name="connsiteY12" fmla="*/ 508344 h 4569573"/>
                <a:gd name="connsiteX13" fmla="*/ 2099750 w 6662226"/>
                <a:gd name="connsiteY13" fmla="*/ 235287 h 4569573"/>
                <a:gd name="connsiteX14" fmla="*/ 6662206 w 6662226"/>
                <a:gd name="connsiteY14" fmla="*/ 0 h 4569573"/>
                <a:gd name="connsiteX0" fmla="*/ 6662206 w 6672979"/>
                <a:gd name="connsiteY0" fmla="*/ 0 h 4569573"/>
                <a:gd name="connsiteX1" fmla="*/ 6672979 w 6672979"/>
                <a:gd name="connsiteY1" fmla="*/ 132911 h 4569573"/>
                <a:gd name="connsiteX2" fmla="*/ 5547659 w 6672979"/>
                <a:gd name="connsiteY2" fmla="*/ 130812 h 4569573"/>
                <a:gd name="connsiteX3" fmla="*/ 2178670 w 6672979"/>
                <a:gd name="connsiteY3" fmla="*/ 429286 h 4569573"/>
                <a:gd name="connsiteX4" fmla="*/ 3663618 w 6672979"/>
                <a:gd name="connsiteY4" fmla="*/ 732658 h 4569573"/>
                <a:gd name="connsiteX5" fmla="*/ 1865298 w 6672979"/>
                <a:gd name="connsiteY5" fmla="*/ 1311778 h 4569573"/>
                <a:gd name="connsiteX6" fmla="*/ 5312871 w 6672979"/>
                <a:gd name="connsiteY6" fmla="*/ 2425250 h 4569573"/>
                <a:gd name="connsiteX7" fmla="*/ 0 w 6672979"/>
                <a:gd name="connsiteY7" fmla="*/ 4569573 h 4569573"/>
                <a:gd name="connsiteX8" fmla="*/ 2006 w 6672979"/>
                <a:gd name="connsiteY8" fmla="*/ 3251536 h 4569573"/>
                <a:gd name="connsiteX9" fmla="*/ 3645996 w 6672979"/>
                <a:gd name="connsiteY9" fmla="*/ 2334287 h 4569573"/>
                <a:gd name="connsiteX10" fmla="*/ 577041 w 6672979"/>
                <a:gd name="connsiteY10" fmla="*/ 1493229 h 4569573"/>
                <a:gd name="connsiteX11" fmla="*/ 2667000 w 6672979"/>
                <a:gd name="connsiteY11" fmla="*/ 710110 h 4569573"/>
                <a:gd name="connsiteX12" fmla="*/ 1342375 w 6672979"/>
                <a:gd name="connsiteY12" fmla="*/ 508344 h 4569573"/>
                <a:gd name="connsiteX13" fmla="*/ 2099750 w 6672979"/>
                <a:gd name="connsiteY13" fmla="*/ 235287 h 4569573"/>
                <a:gd name="connsiteX14" fmla="*/ 6662206 w 6672979"/>
                <a:gd name="connsiteY14" fmla="*/ 0 h 4569573"/>
                <a:gd name="connsiteX0" fmla="*/ 6662206 w 6677613"/>
                <a:gd name="connsiteY0" fmla="*/ 0 h 4569573"/>
                <a:gd name="connsiteX1" fmla="*/ 6677613 w 6677613"/>
                <a:gd name="connsiteY1" fmla="*/ 82264 h 4569573"/>
                <a:gd name="connsiteX2" fmla="*/ 5547659 w 6677613"/>
                <a:gd name="connsiteY2" fmla="*/ 130812 h 4569573"/>
                <a:gd name="connsiteX3" fmla="*/ 2178670 w 6677613"/>
                <a:gd name="connsiteY3" fmla="*/ 429286 h 4569573"/>
                <a:gd name="connsiteX4" fmla="*/ 3663618 w 6677613"/>
                <a:gd name="connsiteY4" fmla="*/ 732658 h 4569573"/>
                <a:gd name="connsiteX5" fmla="*/ 1865298 w 6677613"/>
                <a:gd name="connsiteY5" fmla="*/ 1311778 h 4569573"/>
                <a:gd name="connsiteX6" fmla="*/ 5312871 w 6677613"/>
                <a:gd name="connsiteY6" fmla="*/ 2425250 h 4569573"/>
                <a:gd name="connsiteX7" fmla="*/ 0 w 6677613"/>
                <a:gd name="connsiteY7" fmla="*/ 4569573 h 4569573"/>
                <a:gd name="connsiteX8" fmla="*/ 2006 w 6677613"/>
                <a:gd name="connsiteY8" fmla="*/ 3251536 h 4569573"/>
                <a:gd name="connsiteX9" fmla="*/ 3645996 w 6677613"/>
                <a:gd name="connsiteY9" fmla="*/ 2334287 h 4569573"/>
                <a:gd name="connsiteX10" fmla="*/ 577041 w 6677613"/>
                <a:gd name="connsiteY10" fmla="*/ 1493229 h 4569573"/>
                <a:gd name="connsiteX11" fmla="*/ 2667000 w 6677613"/>
                <a:gd name="connsiteY11" fmla="*/ 710110 h 4569573"/>
                <a:gd name="connsiteX12" fmla="*/ 1342375 w 6677613"/>
                <a:gd name="connsiteY12" fmla="*/ 508344 h 4569573"/>
                <a:gd name="connsiteX13" fmla="*/ 2099750 w 6677613"/>
                <a:gd name="connsiteY13" fmla="*/ 235287 h 4569573"/>
                <a:gd name="connsiteX14" fmla="*/ 6662206 w 6677613"/>
                <a:gd name="connsiteY14" fmla="*/ 0 h 4569573"/>
                <a:gd name="connsiteX0" fmla="*/ 6662206 w 6668345"/>
                <a:gd name="connsiteY0" fmla="*/ 0 h 4569573"/>
                <a:gd name="connsiteX1" fmla="*/ 6668345 w 6668345"/>
                <a:gd name="connsiteY1" fmla="*/ 82264 h 4569573"/>
                <a:gd name="connsiteX2" fmla="*/ 5547659 w 6668345"/>
                <a:gd name="connsiteY2" fmla="*/ 130812 h 4569573"/>
                <a:gd name="connsiteX3" fmla="*/ 2178670 w 6668345"/>
                <a:gd name="connsiteY3" fmla="*/ 429286 h 4569573"/>
                <a:gd name="connsiteX4" fmla="*/ 3663618 w 6668345"/>
                <a:gd name="connsiteY4" fmla="*/ 732658 h 4569573"/>
                <a:gd name="connsiteX5" fmla="*/ 1865298 w 6668345"/>
                <a:gd name="connsiteY5" fmla="*/ 1311778 h 4569573"/>
                <a:gd name="connsiteX6" fmla="*/ 5312871 w 6668345"/>
                <a:gd name="connsiteY6" fmla="*/ 2425250 h 4569573"/>
                <a:gd name="connsiteX7" fmla="*/ 0 w 6668345"/>
                <a:gd name="connsiteY7" fmla="*/ 4569573 h 4569573"/>
                <a:gd name="connsiteX8" fmla="*/ 2006 w 6668345"/>
                <a:gd name="connsiteY8" fmla="*/ 3251536 h 4569573"/>
                <a:gd name="connsiteX9" fmla="*/ 3645996 w 6668345"/>
                <a:gd name="connsiteY9" fmla="*/ 2334287 h 4569573"/>
                <a:gd name="connsiteX10" fmla="*/ 577041 w 6668345"/>
                <a:gd name="connsiteY10" fmla="*/ 1493229 h 4569573"/>
                <a:gd name="connsiteX11" fmla="*/ 2667000 w 6668345"/>
                <a:gd name="connsiteY11" fmla="*/ 710110 h 4569573"/>
                <a:gd name="connsiteX12" fmla="*/ 1342375 w 6668345"/>
                <a:gd name="connsiteY12" fmla="*/ 508344 h 4569573"/>
                <a:gd name="connsiteX13" fmla="*/ 2099750 w 6668345"/>
                <a:gd name="connsiteY13" fmla="*/ 235287 h 4569573"/>
                <a:gd name="connsiteX14" fmla="*/ 6662206 w 6668345"/>
                <a:gd name="connsiteY14" fmla="*/ 0 h 4569573"/>
                <a:gd name="connsiteX0" fmla="*/ 6666840 w 6668345"/>
                <a:gd name="connsiteY0" fmla="*/ 0 h 4575200"/>
                <a:gd name="connsiteX1" fmla="*/ 6668345 w 6668345"/>
                <a:gd name="connsiteY1" fmla="*/ 87891 h 4575200"/>
                <a:gd name="connsiteX2" fmla="*/ 5547659 w 6668345"/>
                <a:gd name="connsiteY2" fmla="*/ 136439 h 4575200"/>
                <a:gd name="connsiteX3" fmla="*/ 2178670 w 6668345"/>
                <a:gd name="connsiteY3" fmla="*/ 434913 h 4575200"/>
                <a:gd name="connsiteX4" fmla="*/ 3663618 w 6668345"/>
                <a:gd name="connsiteY4" fmla="*/ 738285 h 4575200"/>
                <a:gd name="connsiteX5" fmla="*/ 1865298 w 6668345"/>
                <a:gd name="connsiteY5" fmla="*/ 1317405 h 4575200"/>
                <a:gd name="connsiteX6" fmla="*/ 5312871 w 6668345"/>
                <a:gd name="connsiteY6" fmla="*/ 2430877 h 4575200"/>
                <a:gd name="connsiteX7" fmla="*/ 0 w 6668345"/>
                <a:gd name="connsiteY7" fmla="*/ 4575200 h 4575200"/>
                <a:gd name="connsiteX8" fmla="*/ 2006 w 6668345"/>
                <a:gd name="connsiteY8" fmla="*/ 3257163 h 4575200"/>
                <a:gd name="connsiteX9" fmla="*/ 3645996 w 6668345"/>
                <a:gd name="connsiteY9" fmla="*/ 2339914 h 4575200"/>
                <a:gd name="connsiteX10" fmla="*/ 577041 w 6668345"/>
                <a:gd name="connsiteY10" fmla="*/ 1498856 h 4575200"/>
                <a:gd name="connsiteX11" fmla="*/ 2667000 w 6668345"/>
                <a:gd name="connsiteY11" fmla="*/ 715737 h 4575200"/>
                <a:gd name="connsiteX12" fmla="*/ 1342375 w 6668345"/>
                <a:gd name="connsiteY12" fmla="*/ 513971 h 4575200"/>
                <a:gd name="connsiteX13" fmla="*/ 2099750 w 6668345"/>
                <a:gd name="connsiteY13" fmla="*/ 240914 h 4575200"/>
                <a:gd name="connsiteX14" fmla="*/ 6666840 w 6668345"/>
                <a:gd name="connsiteY14" fmla="*/ 0 h 4575200"/>
                <a:gd name="connsiteX0" fmla="*/ 6666840 w 6668345"/>
                <a:gd name="connsiteY0" fmla="*/ 0 h 4575200"/>
                <a:gd name="connsiteX1" fmla="*/ 6668345 w 6668345"/>
                <a:gd name="connsiteY1" fmla="*/ 76636 h 4575200"/>
                <a:gd name="connsiteX2" fmla="*/ 5547659 w 6668345"/>
                <a:gd name="connsiteY2" fmla="*/ 136439 h 4575200"/>
                <a:gd name="connsiteX3" fmla="*/ 2178670 w 6668345"/>
                <a:gd name="connsiteY3" fmla="*/ 434913 h 4575200"/>
                <a:gd name="connsiteX4" fmla="*/ 3663618 w 6668345"/>
                <a:gd name="connsiteY4" fmla="*/ 738285 h 4575200"/>
                <a:gd name="connsiteX5" fmla="*/ 1865298 w 6668345"/>
                <a:gd name="connsiteY5" fmla="*/ 1317405 h 4575200"/>
                <a:gd name="connsiteX6" fmla="*/ 5312871 w 6668345"/>
                <a:gd name="connsiteY6" fmla="*/ 2430877 h 4575200"/>
                <a:gd name="connsiteX7" fmla="*/ 0 w 6668345"/>
                <a:gd name="connsiteY7" fmla="*/ 4575200 h 4575200"/>
                <a:gd name="connsiteX8" fmla="*/ 2006 w 6668345"/>
                <a:gd name="connsiteY8" fmla="*/ 3257163 h 4575200"/>
                <a:gd name="connsiteX9" fmla="*/ 3645996 w 6668345"/>
                <a:gd name="connsiteY9" fmla="*/ 2339914 h 4575200"/>
                <a:gd name="connsiteX10" fmla="*/ 577041 w 6668345"/>
                <a:gd name="connsiteY10" fmla="*/ 1498856 h 4575200"/>
                <a:gd name="connsiteX11" fmla="*/ 2667000 w 6668345"/>
                <a:gd name="connsiteY11" fmla="*/ 715737 h 4575200"/>
                <a:gd name="connsiteX12" fmla="*/ 1342375 w 6668345"/>
                <a:gd name="connsiteY12" fmla="*/ 513971 h 4575200"/>
                <a:gd name="connsiteX13" fmla="*/ 2099750 w 6668345"/>
                <a:gd name="connsiteY13" fmla="*/ 240914 h 4575200"/>
                <a:gd name="connsiteX14" fmla="*/ 6666840 w 6668345"/>
                <a:gd name="connsiteY14" fmla="*/ 0 h 457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68345" h="4575200">
                  <a:moveTo>
                    <a:pt x="6666840" y="0"/>
                  </a:moveTo>
                  <a:cubicBezTo>
                    <a:pt x="6667341" y="25545"/>
                    <a:pt x="6667844" y="51091"/>
                    <a:pt x="6668345" y="76636"/>
                  </a:cubicBezTo>
                  <a:lnTo>
                    <a:pt x="5547659" y="136439"/>
                  </a:lnTo>
                  <a:cubicBezTo>
                    <a:pt x="4191379" y="171963"/>
                    <a:pt x="2293905" y="409577"/>
                    <a:pt x="2178670" y="434913"/>
                  </a:cubicBezTo>
                  <a:cubicBezTo>
                    <a:pt x="1804836" y="517104"/>
                    <a:pt x="3669609" y="379215"/>
                    <a:pt x="3663618" y="738285"/>
                  </a:cubicBezTo>
                  <a:cubicBezTo>
                    <a:pt x="3660099" y="949209"/>
                    <a:pt x="1827151" y="1101982"/>
                    <a:pt x="1865298" y="1317405"/>
                  </a:cubicBezTo>
                  <a:cubicBezTo>
                    <a:pt x="1921904" y="1637071"/>
                    <a:pt x="5209909" y="1194596"/>
                    <a:pt x="5312871" y="2430877"/>
                  </a:cubicBezTo>
                  <a:cubicBezTo>
                    <a:pt x="5415484" y="3662972"/>
                    <a:pt x="1222216" y="4337392"/>
                    <a:pt x="0" y="4575200"/>
                  </a:cubicBezTo>
                  <a:cubicBezTo>
                    <a:pt x="669" y="4105404"/>
                    <a:pt x="1337" y="3726959"/>
                    <a:pt x="2006" y="3257163"/>
                  </a:cubicBezTo>
                  <a:cubicBezTo>
                    <a:pt x="1042611" y="3065670"/>
                    <a:pt x="3585543" y="2749018"/>
                    <a:pt x="3645996" y="2339914"/>
                  </a:cubicBezTo>
                  <a:cubicBezTo>
                    <a:pt x="3731579" y="1760747"/>
                    <a:pt x="648707" y="2140124"/>
                    <a:pt x="577041" y="1498856"/>
                  </a:cubicBezTo>
                  <a:cubicBezTo>
                    <a:pt x="509653" y="895863"/>
                    <a:pt x="2424119" y="795352"/>
                    <a:pt x="2667000" y="715737"/>
                  </a:cubicBezTo>
                  <a:cubicBezTo>
                    <a:pt x="2791426" y="674951"/>
                    <a:pt x="1394792" y="682632"/>
                    <a:pt x="1342375" y="513971"/>
                  </a:cubicBezTo>
                  <a:cubicBezTo>
                    <a:pt x="1305784" y="396234"/>
                    <a:pt x="1667791" y="281633"/>
                    <a:pt x="2099750" y="240914"/>
                  </a:cubicBezTo>
                  <a:cubicBezTo>
                    <a:pt x="2839896" y="165825"/>
                    <a:pt x="6052924" y="18939"/>
                    <a:pt x="666684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120">
              <a:extLst>
                <a:ext uri="{FF2B5EF4-FFF2-40B4-BE49-F238E27FC236}">
                  <a16:creationId xmlns:a16="http://schemas.microsoft.com/office/drawing/2014/main" id="{38055092-36ED-47F1-80AB-71E2BCC07A17}"/>
                </a:ext>
              </a:extLst>
            </p:cNvPr>
            <p:cNvSpPr/>
            <p:nvPr/>
          </p:nvSpPr>
          <p:spPr>
            <a:xfrm>
              <a:off x="25758" y="940534"/>
              <a:ext cx="10469590" cy="5048345"/>
            </a:xfrm>
            <a:custGeom>
              <a:avLst/>
              <a:gdLst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6980349 w 9105363"/>
                <a:gd name="connsiteY1" fmla="*/ 32969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551849 w 9105363"/>
                <a:gd name="connsiteY1" fmla="*/ 3096967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61349 w 9105363"/>
                <a:gd name="connsiteY1" fmla="*/ 31064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9105363"/>
                <a:gd name="connsiteY0" fmla="*/ 4997003 h 4997003"/>
                <a:gd name="connsiteX1" fmla="*/ 7310549 w 9105363"/>
                <a:gd name="connsiteY1" fmla="*/ 2865192 h 4997003"/>
                <a:gd name="connsiteX2" fmla="*/ 2021983 w 9105363"/>
                <a:gd name="connsiteY2" fmla="*/ 1648496 h 4997003"/>
                <a:gd name="connsiteX3" fmla="*/ 4906850 w 9105363"/>
                <a:gd name="connsiteY3" fmla="*/ 798491 h 4997003"/>
                <a:gd name="connsiteX4" fmla="*/ 2846231 w 9105363"/>
                <a:gd name="connsiteY4" fmla="*/ 502276 h 4997003"/>
                <a:gd name="connsiteX5" fmla="*/ 9105363 w 9105363"/>
                <a:gd name="connsiteY5" fmla="*/ 0 h 4997003"/>
                <a:gd name="connsiteX0" fmla="*/ 0 w 10469590"/>
                <a:gd name="connsiteY0" fmla="*/ 5048345 h 5048345"/>
                <a:gd name="connsiteX1" fmla="*/ 7310549 w 10469590"/>
                <a:gd name="connsiteY1" fmla="*/ 2916534 h 5048345"/>
                <a:gd name="connsiteX2" fmla="*/ 2021983 w 10469590"/>
                <a:gd name="connsiteY2" fmla="*/ 1699838 h 5048345"/>
                <a:gd name="connsiteX3" fmla="*/ 4906850 w 10469590"/>
                <a:gd name="connsiteY3" fmla="*/ 849833 h 5048345"/>
                <a:gd name="connsiteX4" fmla="*/ 2846231 w 10469590"/>
                <a:gd name="connsiteY4" fmla="*/ 553618 h 5048345"/>
                <a:gd name="connsiteX5" fmla="*/ 10469590 w 10469590"/>
                <a:gd name="connsiteY5" fmla="*/ 0 h 5048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9590" h="5048345">
                  <a:moveTo>
                    <a:pt x="0" y="5048345"/>
                  </a:moveTo>
                  <a:cubicBezTo>
                    <a:pt x="1149172" y="4924252"/>
                    <a:pt x="7300175" y="4260051"/>
                    <a:pt x="7310549" y="2916534"/>
                  </a:cubicBezTo>
                  <a:cubicBezTo>
                    <a:pt x="7346323" y="2017517"/>
                    <a:pt x="1960217" y="2142771"/>
                    <a:pt x="2021983" y="1699838"/>
                  </a:cubicBezTo>
                  <a:cubicBezTo>
                    <a:pt x="2091267" y="1202988"/>
                    <a:pt x="4898264" y="1092386"/>
                    <a:pt x="4906850" y="849833"/>
                  </a:cubicBezTo>
                  <a:cubicBezTo>
                    <a:pt x="4915436" y="607280"/>
                    <a:pt x="3086638" y="751094"/>
                    <a:pt x="2846231" y="553618"/>
                  </a:cubicBezTo>
                  <a:cubicBezTo>
                    <a:pt x="2554309" y="214475"/>
                    <a:pt x="9533725" y="27904"/>
                    <a:pt x="10469590" y="0"/>
                  </a:cubicBezTo>
                </a:path>
              </a:pathLst>
            </a:custGeom>
            <a:noFill/>
            <a:ln w="25400" cap="flat" cmpd="sng" algn="ctr">
              <a:solidFill>
                <a:schemeClr val="bg1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1A8A53-A5BA-4A01-A032-630F867464B6}"/>
              </a:ext>
            </a:extLst>
          </p:cNvPr>
          <p:cNvGrpSpPr/>
          <p:nvPr/>
        </p:nvGrpSpPr>
        <p:grpSpPr>
          <a:xfrm>
            <a:off x="4413021" y="1044104"/>
            <a:ext cx="658525" cy="1031600"/>
            <a:chOff x="3206086" y="3309093"/>
            <a:chExt cx="758154" cy="1002558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Round Same Side Corner Rectangle 109">
              <a:extLst>
                <a:ext uri="{FF2B5EF4-FFF2-40B4-BE49-F238E27FC236}">
                  <a16:creationId xmlns:a16="http://schemas.microsoft.com/office/drawing/2014/main" id="{438F14B0-E104-4A62-8AE4-6345FCE3AFE7}"/>
                </a:ext>
              </a:extLst>
            </p:cNvPr>
            <p:cNvSpPr/>
            <p:nvPr/>
          </p:nvSpPr>
          <p:spPr>
            <a:xfrm>
              <a:off x="3206086" y="3309093"/>
              <a:ext cx="758154" cy="3457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43D78EA-D10E-403B-881B-5527F7FE950B}"/>
                </a:ext>
              </a:extLst>
            </p:cNvPr>
            <p:cNvSpPr/>
            <p:nvPr/>
          </p:nvSpPr>
          <p:spPr>
            <a:xfrm>
              <a:off x="3206595" y="3657600"/>
              <a:ext cx="757136" cy="5905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22CCD1-3030-469F-884C-18E3F798904B}"/>
                </a:ext>
              </a:extLst>
            </p:cNvPr>
            <p:cNvSpPr/>
            <p:nvPr/>
          </p:nvSpPr>
          <p:spPr>
            <a:xfrm>
              <a:off x="3206595" y="4238625"/>
              <a:ext cx="757136" cy="7302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DF2107A-20D8-44C3-A6AE-B5DD65A26C8A}"/>
              </a:ext>
            </a:extLst>
          </p:cNvPr>
          <p:cNvSpPr txBox="1"/>
          <p:nvPr/>
        </p:nvSpPr>
        <p:spPr>
          <a:xfrm>
            <a:off x="4492353" y="1638710"/>
            <a:ext cx="653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Georgia Pro Cond" panose="02040506050405020303" pitchFamily="18" charset="0"/>
                <a:cs typeface="Arial" panose="020B0604020202020204" pitchFamily="34" charset="0"/>
              </a:rPr>
              <a:t>2020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2C3DF1-207D-4FB8-84BF-FF1DC18A06E1}"/>
              </a:ext>
            </a:extLst>
          </p:cNvPr>
          <p:cNvGrpSpPr/>
          <p:nvPr/>
        </p:nvGrpSpPr>
        <p:grpSpPr>
          <a:xfrm>
            <a:off x="9765851" y="986177"/>
            <a:ext cx="534684" cy="823366"/>
            <a:chOff x="3206086" y="3326131"/>
            <a:chExt cx="758154" cy="98552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ECF45D-17FB-4235-B59A-25CB06064FA2}"/>
                </a:ext>
              </a:extLst>
            </p:cNvPr>
            <p:cNvSpPr/>
            <p:nvPr/>
          </p:nvSpPr>
          <p:spPr>
            <a:xfrm>
              <a:off x="3206595" y="3657600"/>
              <a:ext cx="757136" cy="5905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BB73FD1-4811-449B-88C3-571B730C8C8F}"/>
                </a:ext>
              </a:extLst>
            </p:cNvPr>
            <p:cNvSpPr/>
            <p:nvPr/>
          </p:nvSpPr>
          <p:spPr>
            <a:xfrm>
              <a:off x="3206595" y="4238625"/>
              <a:ext cx="757136" cy="7302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 Same Side Corner Rectangle 106">
              <a:extLst>
                <a:ext uri="{FF2B5EF4-FFF2-40B4-BE49-F238E27FC236}">
                  <a16:creationId xmlns:a16="http://schemas.microsoft.com/office/drawing/2014/main" id="{5203E4EC-F0A9-48E6-B408-3B48EE93032E}"/>
                </a:ext>
              </a:extLst>
            </p:cNvPr>
            <p:cNvSpPr/>
            <p:nvPr/>
          </p:nvSpPr>
          <p:spPr>
            <a:xfrm>
              <a:off x="3206086" y="3326131"/>
              <a:ext cx="758154" cy="3457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E884E7D-184B-44C1-B466-DC8DB8FA223E}"/>
              </a:ext>
            </a:extLst>
          </p:cNvPr>
          <p:cNvSpPr txBox="1"/>
          <p:nvPr/>
        </p:nvSpPr>
        <p:spPr>
          <a:xfrm>
            <a:off x="9658246" y="1312399"/>
            <a:ext cx="634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eorgia Pro Cond" panose="02040506050405020303" pitchFamily="18" charset="0"/>
                <a:cs typeface="Arial" panose="020B0604020202020204" pitchFamily="34" charset="0"/>
              </a:rPr>
              <a:t>2023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98B6116-BA95-426C-8C23-080C9E7C942A}"/>
              </a:ext>
            </a:extLst>
          </p:cNvPr>
          <p:cNvGrpSpPr/>
          <p:nvPr/>
        </p:nvGrpSpPr>
        <p:grpSpPr>
          <a:xfrm>
            <a:off x="7024124" y="3088203"/>
            <a:ext cx="660790" cy="1017559"/>
            <a:chOff x="3206086" y="3326131"/>
            <a:chExt cx="758154" cy="98552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AC81D95-2248-4A11-B39C-1B8C7774785D}"/>
                </a:ext>
              </a:extLst>
            </p:cNvPr>
            <p:cNvSpPr/>
            <p:nvPr/>
          </p:nvSpPr>
          <p:spPr>
            <a:xfrm>
              <a:off x="3206595" y="3657600"/>
              <a:ext cx="757136" cy="5905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68F093D-059B-4B62-9FDE-E9BB0235945C}"/>
                </a:ext>
              </a:extLst>
            </p:cNvPr>
            <p:cNvSpPr/>
            <p:nvPr/>
          </p:nvSpPr>
          <p:spPr>
            <a:xfrm>
              <a:off x="3206595" y="4238625"/>
              <a:ext cx="757136" cy="730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 Same Side Corner Rectangle 101">
              <a:extLst>
                <a:ext uri="{FF2B5EF4-FFF2-40B4-BE49-F238E27FC236}">
                  <a16:creationId xmlns:a16="http://schemas.microsoft.com/office/drawing/2014/main" id="{571EA159-16B2-45DF-88CD-16D83E1E35BA}"/>
                </a:ext>
              </a:extLst>
            </p:cNvPr>
            <p:cNvSpPr/>
            <p:nvPr/>
          </p:nvSpPr>
          <p:spPr>
            <a:xfrm>
              <a:off x="3206086" y="3326131"/>
              <a:ext cx="758154" cy="3457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B5759DC-6B74-4EA5-88C5-53D06A6F6749}"/>
              </a:ext>
            </a:extLst>
          </p:cNvPr>
          <p:cNvSpPr txBox="1"/>
          <p:nvPr/>
        </p:nvSpPr>
        <p:spPr>
          <a:xfrm>
            <a:off x="7041099" y="3594582"/>
            <a:ext cx="660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eorgia Pro Cond" panose="02040506050405020303" pitchFamily="18" charset="0"/>
                <a:cs typeface="Arial" panose="020B0604020202020204" pitchFamily="34" charset="0"/>
              </a:rPr>
              <a:t>2019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70AF29-D54B-4806-8152-765BE371E974}"/>
              </a:ext>
            </a:extLst>
          </p:cNvPr>
          <p:cNvGrpSpPr/>
          <p:nvPr/>
        </p:nvGrpSpPr>
        <p:grpSpPr>
          <a:xfrm>
            <a:off x="9193045" y="3740547"/>
            <a:ext cx="743808" cy="1145398"/>
            <a:chOff x="3206086" y="3326131"/>
            <a:chExt cx="758154" cy="98552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20213D-9060-4AA5-8906-E59834ADBC14}"/>
                </a:ext>
              </a:extLst>
            </p:cNvPr>
            <p:cNvSpPr/>
            <p:nvPr/>
          </p:nvSpPr>
          <p:spPr>
            <a:xfrm>
              <a:off x="3206595" y="3657600"/>
              <a:ext cx="757136" cy="5905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D97BB2-2834-42DA-9B80-301D957FC414}"/>
                </a:ext>
              </a:extLst>
            </p:cNvPr>
            <p:cNvSpPr/>
            <p:nvPr/>
          </p:nvSpPr>
          <p:spPr>
            <a:xfrm>
              <a:off x="3206595" y="4238625"/>
              <a:ext cx="757136" cy="730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 Same Side Corner Rectangle 96">
              <a:extLst>
                <a:ext uri="{FF2B5EF4-FFF2-40B4-BE49-F238E27FC236}">
                  <a16:creationId xmlns:a16="http://schemas.microsoft.com/office/drawing/2014/main" id="{04357699-4BB7-4580-817F-8B4073649221}"/>
                </a:ext>
              </a:extLst>
            </p:cNvPr>
            <p:cNvSpPr/>
            <p:nvPr/>
          </p:nvSpPr>
          <p:spPr>
            <a:xfrm>
              <a:off x="3206086" y="3326131"/>
              <a:ext cx="758154" cy="3457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BF5EA4-74EC-4B75-AF09-ADE06344FBA0}"/>
              </a:ext>
            </a:extLst>
          </p:cNvPr>
          <p:cNvSpPr txBox="1"/>
          <p:nvPr/>
        </p:nvSpPr>
        <p:spPr>
          <a:xfrm>
            <a:off x="9142899" y="4237517"/>
            <a:ext cx="68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eorgia Pro Cond" panose="02040506050405020303" pitchFamily="18" charset="0"/>
                <a:cs typeface="Arial" panose="020B0604020202020204" pitchFamily="34" charset="0"/>
              </a:rPr>
              <a:t>2022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3FE6E0C-AEE5-4A40-A004-BD0275235411}"/>
              </a:ext>
            </a:extLst>
          </p:cNvPr>
          <p:cNvGrpSpPr/>
          <p:nvPr/>
        </p:nvGrpSpPr>
        <p:grpSpPr>
          <a:xfrm>
            <a:off x="5395926" y="5051961"/>
            <a:ext cx="757205" cy="1166027"/>
            <a:chOff x="3206086" y="3326131"/>
            <a:chExt cx="758154" cy="98552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AB462D-9EB9-4DEF-8BBF-FD7A435A58F9}"/>
                </a:ext>
              </a:extLst>
            </p:cNvPr>
            <p:cNvSpPr/>
            <p:nvPr/>
          </p:nvSpPr>
          <p:spPr>
            <a:xfrm>
              <a:off x="3206595" y="3657600"/>
              <a:ext cx="757136" cy="5905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7A8B1A-787A-4598-BE84-1895ED271007}"/>
                </a:ext>
              </a:extLst>
            </p:cNvPr>
            <p:cNvSpPr/>
            <p:nvPr/>
          </p:nvSpPr>
          <p:spPr>
            <a:xfrm>
              <a:off x="3206595" y="4238625"/>
              <a:ext cx="757136" cy="730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 Same Side Corner Rectangle 91">
              <a:extLst>
                <a:ext uri="{FF2B5EF4-FFF2-40B4-BE49-F238E27FC236}">
                  <a16:creationId xmlns:a16="http://schemas.microsoft.com/office/drawing/2014/main" id="{9A0BF1D5-F42A-48C4-954F-F43340859F86}"/>
                </a:ext>
              </a:extLst>
            </p:cNvPr>
            <p:cNvSpPr/>
            <p:nvPr/>
          </p:nvSpPr>
          <p:spPr>
            <a:xfrm>
              <a:off x="3206086" y="3326131"/>
              <a:ext cx="758154" cy="3457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21FBFAF-0A0E-4642-B3BD-DA561CB0164B}"/>
              </a:ext>
            </a:extLst>
          </p:cNvPr>
          <p:cNvSpPr txBox="1"/>
          <p:nvPr/>
        </p:nvSpPr>
        <p:spPr>
          <a:xfrm>
            <a:off x="5452620" y="5676417"/>
            <a:ext cx="738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eorgia Pro Cond" panose="02040506050405020303" pitchFamily="18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C92279-E986-4CDE-885B-7D7135C00B82}"/>
              </a:ext>
            </a:extLst>
          </p:cNvPr>
          <p:cNvSpPr txBox="1"/>
          <p:nvPr/>
        </p:nvSpPr>
        <p:spPr>
          <a:xfrm>
            <a:off x="5454524" y="6184262"/>
            <a:ext cx="2557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00B0F0"/>
                </a:solidFill>
              </a:rPr>
              <a:t>Madhya Pradesh 7 High Priority Districts (HPDS) WASH in Health care support initiated  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F8CAF3-66B3-4024-AED6-219D21EA1430}"/>
              </a:ext>
            </a:extLst>
          </p:cNvPr>
          <p:cNvSpPr txBox="1"/>
          <p:nvPr/>
        </p:nvSpPr>
        <p:spPr>
          <a:xfrm>
            <a:off x="4307140" y="4171631"/>
            <a:ext cx="143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81  Health facilities </a:t>
            </a:r>
            <a:endParaRPr lang="en-US" sz="1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779351-76EE-485A-9301-139E8F917AAC}"/>
              </a:ext>
            </a:extLst>
          </p:cNvPr>
          <p:cNvSpPr txBox="1"/>
          <p:nvPr/>
        </p:nvSpPr>
        <p:spPr>
          <a:xfrm>
            <a:off x="9523579" y="4923842"/>
            <a:ext cx="2336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00B0F0"/>
                </a:solidFill>
              </a:rPr>
              <a:t>Health facilities applied for Kayakalp, MusQan,</a:t>
            </a:r>
          </a:p>
          <a:p>
            <a:pPr lvl="0"/>
            <a:r>
              <a:rPr lang="en-US" sz="1400" b="1" dirty="0">
                <a:solidFill>
                  <a:srgbClr val="00B0F0"/>
                </a:solidFill>
              </a:rPr>
              <a:t>NQAS certification 4 districts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3CC868F-D734-4FA2-BCC2-686C9384617D}"/>
              </a:ext>
            </a:extLst>
          </p:cNvPr>
          <p:cNvSpPr txBox="1"/>
          <p:nvPr/>
        </p:nvSpPr>
        <p:spPr>
          <a:xfrm>
            <a:off x="8370425" y="1912936"/>
            <a:ext cx="3646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7000 Health Care providers trained , 8 districts  monitored WASH , tools. District Health review meetings,</a:t>
            </a:r>
          </a:p>
          <a:p>
            <a:r>
              <a:rPr lang="en-US" sz="1400" b="1" dirty="0">
                <a:solidFill>
                  <a:srgbClr val="00B0F0"/>
                </a:solidFill>
                <a:cs typeface="Arial" panose="020B0604020202020204" pitchFamily="34" charset="0"/>
              </a:rPr>
              <a:t>3042 Water crisis survey report completed</a:t>
            </a:r>
          </a:p>
          <a:p>
            <a:r>
              <a:rPr lang="en-US" sz="1400" b="1" dirty="0">
                <a:solidFill>
                  <a:srgbClr val="00B0F0"/>
                </a:solidFill>
                <a:cs typeface="Arial" panose="020B0604020202020204" pitchFamily="34" charset="0"/>
              </a:rPr>
              <a:t>299 Hand washing stations retrofitted</a:t>
            </a:r>
          </a:p>
          <a:p>
            <a:endParaRPr lang="en-US" sz="1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7D8114-A821-4B3B-85CA-7B305D4EA23E}"/>
              </a:ext>
            </a:extLst>
          </p:cNvPr>
          <p:cNvSpPr txBox="1"/>
          <p:nvPr/>
        </p:nvSpPr>
        <p:spPr>
          <a:xfrm>
            <a:off x="3508199" y="26627"/>
            <a:ext cx="49844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00B0F0"/>
                </a:solidFill>
              </a:rPr>
              <a:t>176 health facilities Monitored for WASH</a:t>
            </a:r>
          </a:p>
          <a:p>
            <a:pPr lvl="0"/>
            <a:r>
              <a:rPr lang="en-US" sz="1400" b="1" dirty="0">
                <a:solidFill>
                  <a:srgbClr val="00B0F0"/>
                </a:solidFill>
              </a:rPr>
              <a:t>COVID-19 pandemic WASH supplies – 90,000 PPE,  500,000 sanitisers ,soaps, 12,000 liquid soaps, 150+  COVID-19  vaccination &amp; COVID care facilities  assessed for Infection prevention control(IPC) and WASH </a:t>
            </a:r>
          </a:p>
          <a:p>
            <a:pPr lvl="0"/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F076B4-1C15-473E-978C-40AB0FA8A17A}"/>
              </a:ext>
            </a:extLst>
          </p:cNvPr>
          <p:cNvSpPr txBox="1"/>
          <p:nvPr/>
        </p:nvSpPr>
        <p:spPr>
          <a:xfrm>
            <a:off x="5261598" y="3611172"/>
            <a:ext cx="1691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b="1" dirty="0">
                <a:solidFill>
                  <a:srgbClr val="00B0F0"/>
                </a:solidFill>
                <a:latin typeface="Georgia Pro Light" panose="02040302050405020303" pitchFamily="18" charset="0"/>
              </a:rPr>
              <a:t>198 facilities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40CEEED-D001-45C6-B696-CCD9A8785991}"/>
              </a:ext>
            </a:extLst>
          </p:cNvPr>
          <p:cNvGrpSpPr/>
          <p:nvPr/>
        </p:nvGrpSpPr>
        <p:grpSpPr>
          <a:xfrm>
            <a:off x="3649015" y="3779844"/>
            <a:ext cx="757205" cy="1166027"/>
            <a:chOff x="3206086" y="3326131"/>
            <a:chExt cx="758154" cy="98552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661E1B-AD8B-4CE6-AB6F-B662A37C909B}"/>
                </a:ext>
              </a:extLst>
            </p:cNvPr>
            <p:cNvSpPr/>
            <p:nvPr/>
          </p:nvSpPr>
          <p:spPr>
            <a:xfrm>
              <a:off x="3206595" y="3657600"/>
              <a:ext cx="757136" cy="5905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CA5EAF9-9AE2-4646-9640-C656673DBA8F}"/>
                </a:ext>
              </a:extLst>
            </p:cNvPr>
            <p:cNvSpPr/>
            <p:nvPr/>
          </p:nvSpPr>
          <p:spPr>
            <a:xfrm>
              <a:off x="3206595" y="4238625"/>
              <a:ext cx="757136" cy="730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ound Same Side Corner Rectangle 91">
              <a:extLst>
                <a:ext uri="{FF2B5EF4-FFF2-40B4-BE49-F238E27FC236}">
                  <a16:creationId xmlns:a16="http://schemas.microsoft.com/office/drawing/2014/main" id="{70B778C9-ADCA-42C5-86CD-7A7214894CDE}"/>
                </a:ext>
              </a:extLst>
            </p:cNvPr>
            <p:cNvSpPr/>
            <p:nvPr/>
          </p:nvSpPr>
          <p:spPr>
            <a:xfrm>
              <a:off x="3206086" y="3326131"/>
              <a:ext cx="758154" cy="3457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C831EB-4492-4187-A560-A12D376DBBFD}"/>
              </a:ext>
            </a:extLst>
          </p:cNvPr>
          <p:cNvGrpSpPr/>
          <p:nvPr/>
        </p:nvGrpSpPr>
        <p:grpSpPr>
          <a:xfrm>
            <a:off x="6952868" y="4661894"/>
            <a:ext cx="757205" cy="1166027"/>
            <a:chOff x="3206086" y="3326131"/>
            <a:chExt cx="758154" cy="98552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48B46FD-D210-4013-9656-C94C0868A136}"/>
                </a:ext>
              </a:extLst>
            </p:cNvPr>
            <p:cNvSpPr/>
            <p:nvPr/>
          </p:nvSpPr>
          <p:spPr>
            <a:xfrm>
              <a:off x="3206595" y="3465632"/>
              <a:ext cx="757136" cy="5905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5984D03-FAED-456D-9A6F-598F9C63F292}"/>
                </a:ext>
              </a:extLst>
            </p:cNvPr>
            <p:cNvSpPr/>
            <p:nvPr/>
          </p:nvSpPr>
          <p:spPr>
            <a:xfrm>
              <a:off x="3206595" y="4238625"/>
              <a:ext cx="757136" cy="730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ound Same Side Corner Rectangle 91">
              <a:extLst>
                <a:ext uri="{FF2B5EF4-FFF2-40B4-BE49-F238E27FC236}">
                  <a16:creationId xmlns:a16="http://schemas.microsoft.com/office/drawing/2014/main" id="{820DDB25-45C8-400B-8B2A-3D97A4876055}"/>
                </a:ext>
              </a:extLst>
            </p:cNvPr>
            <p:cNvSpPr/>
            <p:nvPr/>
          </p:nvSpPr>
          <p:spPr>
            <a:xfrm>
              <a:off x="3206086" y="3326131"/>
              <a:ext cx="758154" cy="3457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D595E70-4C25-4B38-86DA-1DE60F19A437}"/>
              </a:ext>
            </a:extLst>
          </p:cNvPr>
          <p:cNvSpPr txBox="1"/>
          <p:nvPr/>
        </p:nvSpPr>
        <p:spPr>
          <a:xfrm>
            <a:off x="6892348" y="5500958"/>
            <a:ext cx="1368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00B0F0"/>
                </a:solidFill>
              </a:rPr>
              <a:t>148 facilities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EA50D668-61F9-4ED1-85E8-8A8397882A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" y="130628"/>
            <a:ext cx="3424336" cy="2168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45FD4-2C5C-47D0-842D-25BB6A49E5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57" y="2103901"/>
            <a:ext cx="2126614" cy="21595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C00F39F-BFE1-4035-8181-223202DF10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" y="2401942"/>
            <a:ext cx="1676385" cy="3023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276EBCC-9E2A-47C8-A7EA-0CE53D63CD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3050" y="4132151"/>
            <a:ext cx="1810140" cy="125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EA24D4E3-CFD7-437F-8515-F213A43F6DD8}"/>
              </a:ext>
            </a:extLst>
          </p:cNvPr>
          <p:cNvSpPr/>
          <p:nvPr/>
        </p:nvSpPr>
        <p:spPr>
          <a:xfrm>
            <a:off x="61001" y="5425037"/>
            <a:ext cx="3467814" cy="1485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/>
              <a:t>Madhya Pradesh UNICEF NHM Collaboration- Health Systems  strengthening (HSS) for </a:t>
            </a:r>
          </a:p>
          <a:p>
            <a:pPr algn="ctr"/>
            <a:r>
              <a:rPr lang="en-IN" sz="1600" b="1" dirty="0"/>
              <a:t>WASH in Health, Infection Prevention Control (IPC)&amp; Biowaste Management (BMW) </a:t>
            </a:r>
            <a:endParaRPr lang="en-US" sz="1600" b="1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C08134E-E365-4042-BF16-9142E0D45D52}"/>
              </a:ext>
            </a:extLst>
          </p:cNvPr>
          <p:cNvSpPr txBox="1"/>
          <p:nvPr/>
        </p:nvSpPr>
        <p:spPr>
          <a:xfrm>
            <a:off x="8610051" y="40871"/>
            <a:ext cx="34067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rgbClr val="00B0F0"/>
                </a:solidFill>
              </a:rPr>
              <a:t>TA to QA unit of NHM in state review, planning and conducting Internal, Peer, State and National assessments for Kayakalp, LaQshya, MusQan and NQAS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8C0012E-B0DD-4C72-B219-4433209FC45C}"/>
              </a:ext>
            </a:extLst>
          </p:cNvPr>
          <p:cNvGrpSpPr/>
          <p:nvPr/>
        </p:nvGrpSpPr>
        <p:grpSpPr>
          <a:xfrm>
            <a:off x="4011594" y="5436124"/>
            <a:ext cx="808981" cy="1231006"/>
            <a:chOff x="3206086" y="3326131"/>
            <a:chExt cx="758154" cy="98552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B2A9EE9-7D91-465D-A9DA-C525CDF9536A}"/>
                </a:ext>
              </a:extLst>
            </p:cNvPr>
            <p:cNvSpPr/>
            <p:nvPr/>
          </p:nvSpPr>
          <p:spPr>
            <a:xfrm>
              <a:off x="3206595" y="3657600"/>
              <a:ext cx="757136" cy="5905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E7D67FE-EDAC-4816-A8EA-9EEF2A1E11F0}"/>
                </a:ext>
              </a:extLst>
            </p:cNvPr>
            <p:cNvSpPr/>
            <p:nvPr/>
          </p:nvSpPr>
          <p:spPr>
            <a:xfrm>
              <a:off x="3206595" y="4238625"/>
              <a:ext cx="757136" cy="730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ound Same Side Corner Rectangle 91">
              <a:extLst>
                <a:ext uri="{FF2B5EF4-FFF2-40B4-BE49-F238E27FC236}">
                  <a16:creationId xmlns:a16="http://schemas.microsoft.com/office/drawing/2014/main" id="{349D97C6-23ED-4F91-B59A-94816CCF9158}"/>
                </a:ext>
              </a:extLst>
            </p:cNvPr>
            <p:cNvSpPr/>
            <p:nvPr/>
          </p:nvSpPr>
          <p:spPr>
            <a:xfrm>
              <a:off x="3206086" y="3326131"/>
              <a:ext cx="758154" cy="3457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EC3D8EBB-F9C4-44BB-8D3B-A56C23E524B0}"/>
              </a:ext>
            </a:extLst>
          </p:cNvPr>
          <p:cNvSpPr txBox="1"/>
          <p:nvPr/>
        </p:nvSpPr>
        <p:spPr>
          <a:xfrm>
            <a:off x="4027617" y="5995070"/>
            <a:ext cx="738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eorgia Pro Cond" panose="02040506050405020303" pitchFamily="18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8B1A60-C72A-4E13-8004-C7DEB68E395C}"/>
              </a:ext>
            </a:extLst>
          </p:cNvPr>
          <p:cNvSpPr txBox="1"/>
          <p:nvPr/>
        </p:nvSpPr>
        <p:spPr>
          <a:xfrm>
            <a:off x="3608425" y="6166001"/>
            <a:ext cx="1437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Kayakalp launched by Govt of India</a:t>
            </a:r>
            <a:endParaRPr lang="en-US" sz="14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0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143000"/>
          </a:xfr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1" dirty="0">
                <a:solidFill>
                  <a:schemeClr val="bg1"/>
                </a:solidFill>
              </a:rPr>
              <a:t>WIHNRCS MP in presented Nationally and Internationally as a practice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693" y="1124803"/>
            <a:ext cx="4556983" cy="2403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5" y="1143000"/>
            <a:ext cx="29718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2480" y="3534056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University of North Carolina, Chapel hills, Oct.18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475" y="51054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“National Summit on Good &amp; Replicable Practices &amp; Innovations in Public Health Care System” Assam, Oct.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FC72D-B39E-4F85-8365-B98BDF2B7C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693" y="4114800"/>
            <a:ext cx="4906388" cy="2610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A17F8E-EBAD-49AB-B8A5-038A4B2EEC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0432" y="1450241"/>
            <a:ext cx="3431568" cy="45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A5EA-C98B-87B6-3784-DAD2FBF64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13" y="78037"/>
            <a:ext cx="11784563" cy="669115"/>
          </a:xfrm>
        </p:spPr>
        <p:txBody>
          <a:bodyPr>
            <a:normAutofit/>
          </a:bodyPr>
          <a:lstStyle/>
          <a:p>
            <a:pPr algn="l"/>
            <a:r>
              <a:rPr lang="en-IN" sz="4000" i="1" dirty="0"/>
              <a:t>Technical support to achieve </a:t>
            </a:r>
            <a:r>
              <a:rPr lang="en-IN" sz="4000" b="1" i="1" dirty="0"/>
              <a:t>Kayakalp</a:t>
            </a:r>
            <a:r>
              <a:rPr lang="en-IN" sz="4000" i="1" dirty="0"/>
              <a:t> Awards in 8 HPDs:</a:t>
            </a:r>
            <a:endParaRPr lang="en-US" sz="4000" i="1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EA827F5-1D0F-4CF3-9FD8-517CF95CCB2A}"/>
              </a:ext>
            </a:extLst>
          </p:cNvPr>
          <p:cNvSpPr/>
          <p:nvPr/>
        </p:nvSpPr>
        <p:spPr>
          <a:xfrm>
            <a:off x="195942" y="1166116"/>
            <a:ext cx="6693129" cy="914400"/>
          </a:xfrm>
          <a:prstGeom prst="homePlate">
            <a:avLst/>
          </a:prstGeom>
          <a:solidFill>
            <a:schemeClr val="bg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dirty="0">
                <a:solidFill>
                  <a:srgbClr val="0070C0"/>
                </a:solidFill>
              </a:rPr>
              <a:t>District / Facility level trainings  and handholding support – 8 Districts </a:t>
            </a:r>
            <a:r>
              <a:rPr lang="en-IN" sz="1400" dirty="0">
                <a:solidFill>
                  <a:srgbClr val="0070C0"/>
                </a:solidFill>
              </a:rPr>
              <a:t>(Guna, Shivpuri, Sheopur, Alirajpur, Jhabua, Barwari, Indore and Vidisha) 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B9043E4-3C88-4533-8246-ACE452F28D12}"/>
              </a:ext>
            </a:extLst>
          </p:cNvPr>
          <p:cNvSpPr/>
          <p:nvPr/>
        </p:nvSpPr>
        <p:spPr>
          <a:xfrm>
            <a:off x="195942" y="2343200"/>
            <a:ext cx="6693129" cy="878889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dirty="0">
                <a:solidFill>
                  <a:srgbClr val="0070C0"/>
                </a:solidFill>
              </a:rPr>
              <a:t>Year 2022-23 : Internal Assessment completed– 170 HCFs ; </a:t>
            </a:r>
          </a:p>
          <a:p>
            <a:pPr algn="l"/>
            <a:r>
              <a:rPr lang="en-IN" dirty="0">
                <a:solidFill>
                  <a:srgbClr val="0070C0"/>
                </a:solidFill>
              </a:rPr>
              <a:t>scored more than 70%  – 164 HCFs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2A602C8-8C87-4CB6-B0FF-588BBDDEDD03}"/>
              </a:ext>
            </a:extLst>
          </p:cNvPr>
          <p:cNvSpPr/>
          <p:nvPr/>
        </p:nvSpPr>
        <p:spPr>
          <a:xfrm>
            <a:off x="178822" y="3477968"/>
            <a:ext cx="6693129" cy="878889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dirty="0">
                <a:solidFill>
                  <a:srgbClr val="0070C0"/>
                </a:solidFill>
              </a:rPr>
              <a:t>Peer Assessment completed – 164 HCFs ;  </a:t>
            </a:r>
          </a:p>
          <a:p>
            <a:pPr algn="l"/>
            <a:r>
              <a:rPr lang="en-IN" dirty="0">
                <a:solidFill>
                  <a:srgbClr val="0070C0"/>
                </a:solidFill>
              </a:rPr>
              <a:t>scored more than 70% - 95 HCFs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18D547D-B102-44B0-A5CD-F9D36A329DA9}"/>
              </a:ext>
            </a:extLst>
          </p:cNvPr>
          <p:cNvSpPr/>
          <p:nvPr/>
        </p:nvSpPr>
        <p:spPr>
          <a:xfrm>
            <a:off x="195942" y="4612736"/>
            <a:ext cx="6693129" cy="878889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Final Assessment completed - 95 HCFs ; </a:t>
            </a:r>
          </a:p>
          <a:p>
            <a:pPr algn="l"/>
            <a:r>
              <a:rPr lang="en-IN" dirty="0">
                <a:solidFill>
                  <a:schemeClr val="accent1">
                    <a:lumMod val="75000"/>
                  </a:schemeClr>
                </a:solidFill>
              </a:rPr>
              <a:t>scored more than 70% - Result awaited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2DFEEF4E-E192-4CE6-8DF0-97248163FAE1}"/>
              </a:ext>
            </a:extLst>
          </p:cNvPr>
          <p:cNvSpPr/>
          <p:nvPr/>
        </p:nvSpPr>
        <p:spPr>
          <a:xfrm>
            <a:off x="206813" y="5907684"/>
            <a:ext cx="11637992" cy="872279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IN" sz="1800" dirty="0">
                <a:solidFill>
                  <a:srgbClr val="002060"/>
                </a:solidFill>
              </a:rPr>
              <a:t>State level review – Every month by QA team </a:t>
            </a:r>
          </a:p>
          <a:p>
            <a:pPr algn="l"/>
            <a:r>
              <a:rPr lang="en-IN" sz="1800" dirty="0">
                <a:solidFill>
                  <a:srgbClr val="002060"/>
                </a:solidFill>
              </a:rPr>
              <a:t>Fire Audit status: Order released to all 51 districts to complete fire audit. Till 15 May 23, total  287 HCFs completed fire audit who have less then 50 beds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B5A3B4-80BF-4961-AC83-33E8A399672E}"/>
              </a:ext>
            </a:extLst>
          </p:cNvPr>
          <p:cNvSpPr/>
          <p:nvPr/>
        </p:nvSpPr>
        <p:spPr>
          <a:xfrm>
            <a:off x="7067828" y="630314"/>
            <a:ext cx="4536489" cy="1712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rgbClr val="002060"/>
                </a:solidFill>
              </a:rPr>
              <a:t>Kayakalp Awarded HCFs from WiH intervention districts: -  </a:t>
            </a:r>
          </a:p>
          <a:p>
            <a:r>
              <a:rPr lang="en-IN" sz="1400" dirty="0">
                <a:solidFill>
                  <a:srgbClr val="002060"/>
                </a:solidFill>
              </a:rPr>
              <a:t>Year 2017-18  -   6</a:t>
            </a:r>
          </a:p>
          <a:p>
            <a:r>
              <a:rPr lang="en-IN" sz="1400" dirty="0">
                <a:solidFill>
                  <a:srgbClr val="002060"/>
                </a:solidFill>
              </a:rPr>
              <a:t>Year 2018-19 – 18</a:t>
            </a:r>
          </a:p>
          <a:p>
            <a:r>
              <a:rPr lang="en-IN" sz="1400" dirty="0">
                <a:solidFill>
                  <a:srgbClr val="002060"/>
                </a:solidFill>
              </a:rPr>
              <a:t>Year 2019-20 – 28 </a:t>
            </a:r>
          </a:p>
          <a:p>
            <a:r>
              <a:rPr lang="en-IN" sz="1400" dirty="0">
                <a:solidFill>
                  <a:srgbClr val="002060"/>
                </a:solidFill>
              </a:rPr>
              <a:t>Year 2020-21 -  49</a:t>
            </a:r>
          </a:p>
          <a:p>
            <a:r>
              <a:rPr lang="en-IN" sz="1400" dirty="0">
                <a:solidFill>
                  <a:srgbClr val="002060"/>
                </a:solidFill>
              </a:rPr>
              <a:t>Year 2021-22 -  71</a:t>
            </a:r>
          </a:p>
          <a:p>
            <a:r>
              <a:rPr lang="en-IN" sz="1400" dirty="0">
                <a:solidFill>
                  <a:srgbClr val="002060"/>
                </a:solidFill>
              </a:rPr>
              <a:t>Year 2022-23 – Result awaited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7928AD-7A98-4ADF-8DDB-B1F7DB4288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2339" y="2498401"/>
            <a:ext cx="2706053" cy="14882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DF94B6-A02F-41DC-8AA1-1B01DD2049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8174" y="2497548"/>
            <a:ext cx="2415477" cy="14882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355AF69-C909-43C4-A741-5A5285C80B2A}"/>
              </a:ext>
            </a:extLst>
          </p:cNvPr>
          <p:cNvSpPr/>
          <p:nvPr/>
        </p:nvSpPr>
        <p:spPr>
          <a:xfrm>
            <a:off x="9742836" y="3695188"/>
            <a:ext cx="2166151" cy="282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Final Kayakalp Assessment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30FEF1-D0F0-4789-9EBE-16F4A7DEB172}"/>
              </a:ext>
            </a:extLst>
          </p:cNvPr>
          <p:cNvSpPr/>
          <p:nvPr/>
        </p:nvSpPr>
        <p:spPr>
          <a:xfrm>
            <a:off x="7533905" y="3687303"/>
            <a:ext cx="1802167" cy="275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District level training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28B94-D9C9-442F-8D8A-CBED2F41B7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5098" y="4093595"/>
            <a:ext cx="4286587" cy="17618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AC36FDA-4496-493F-B47A-E87584035C53}"/>
              </a:ext>
            </a:extLst>
          </p:cNvPr>
          <p:cNvSpPr/>
          <p:nvPr/>
        </p:nvSpPr>
        <p:spPr>
          <a:xfrm>
            <a:off x="8667307" y="5575302"/>
            <a:ext cx="1802167" cy="275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Kayakalp Winners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441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72FE-797A-DB61-4EF7-A76AA81E09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006" y="452761"/>
            <a:ext cx="11656380" cy="736847"/>
          </a:xfrm>
        </p:spPr>
        <p:txBody>
          <a:bodyPr>
            <a:noAutofit/>
          </a:bodyPr>
          <a:lstStyle/>
          <a:p>
            <a:pPr algn="l"/>
            <a:r>
              <a:rPr lang="en-IN" sz="4000" i="1" dirty="0"/>
              <a:t>Technical &amp;Handholding support for </a:t>
            </a:r>
            <a:r>
              <a:rPr lang="en-IN" sz="4000" b="1" i="1" dirty="0"/>
              <a:t>NQAS certification: </a:t>
            </a:r>
            <a:endParaRPr lang="en-US" sz="4000" b="1" i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0B6D42-D2BF-4B90-9BD2-FB04F6557C75}"/>
              </a:ext>
            </a:extLst>
          </p:cNvPr>
          <p:cNvSpPr/>
          <p:nvPr/>
        </p:nvSpPr>
        <p:spPr>
          <a:xfrm>
            <a:off x="350664" y="1189608"/>
            <a:ext cx="8549198" cy="27254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: </a:t>
            </a:r>
            <a:r>
              <a:rPr lang="en-IN" sz="1600" dirty="0">
                <a:solidFill>
                  <a:srgbClr val="002060"/>
                </a:solidFill>
              </a:rPr>
              <a:t>Capacity Building of MOICs, Nursing Officers, Lab Technicians, Supervisors and Cleaning staff of selected potential HCFs &amp; newly recruited DQMs/ Quality nodal during State/ District  &amp; Facility level trainings 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2060"/>
                </a:solidFill>
              </a:rPr>
              <a:t> NQAS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2060"/>
                </a:solidFill>
              </a:rPr>
              <a:t> AOCs (19 departments- DH, 12 departments – CH/CHCs and 6 departments - PHCs)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2060"/>
                </a:solidFill>
              </a:rPr>
              <a:t> Standards, Measurable Elements and Check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2060"/>
                </a:solidFill>
              </a:rPr>
              <a:t> Assessment methods, Gap analysis and develop CAPA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2060"/>
                </a:solidFill>
              </a:rPr>
              <a:t>Use of Quality Tools &amp; Process mapping for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2060"/>
                </a:solidFill>
              </a:rPr>
              <a:t> Record keeping process including SOPs, Policies and other relevant records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82406E-B57A-409D-A2E8-55241D9FAA0A}"/>
              </a:ext>
            </a:extLst>
          </p:cNvPr>
          <p:cNvSpPr/>
          <p:nvPr/>
        </p:nvSpPr>
        <p:spPr>
          <a:xfrm>
            <a:off x="3426779" y="3972756"/>
            <a:ext cx="8664607" cy="27653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Results :</a:t>
            </a:r>
            <a:r>
              <a:rPr lang="en-IN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2060"/>
                </a:solidFill>
              </a:rPr>
              <a:t>PHC Kshipra of Indore district declared as First NQAS certified HCF of M.P.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2060"/>
                </a:solidFill>
              </a:rPr>
              <a:t>DH Vidisha achieved NQAS certification with more than 90% score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2060"/>
                </a:solidFill>
              </a:rPr>
              <a:t>PHC Bori of tribal district Alirajpur achieved NQAS with 92% score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2060"/>
                </a:solidFill>
              </a:rPr>
              <a:t>Civil Hospital Sanawad of Khargone achieved 88% score in NQAS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2060"/>
                </a:solidFill>
              </a:rPr>
              <a:t> National Assessment completed for PHC Pitol and CHC Rama of Jhabua district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2060"/>
                </a:solidFill>
              </a:rPr>
              <a:t> State level NQAS assessment completed with more than 70% score in 3 more HCFs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2060"/>
                </a:solidFill>
              </a:rPr>
              <a:t> Since last 3 years, 35 HCFs have received NQAS certification across the state</a:t>
            </a:r>
          </a:p>
          <a:p>
            <a:r>
              <a:rPr lang="en-IN" dirty="0">
                <a:solidFill>
                  <a:srgbClr val="002060"/>
                </a:solidFill>
              </a:rPr>
              <a:t>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A68390-E556-44D8-9575-AC25867960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400" y="1340528"/>
            <a:ext cx="2832905" cy="25400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61A3C5-B995-48D6-9287-6F62FF2387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421" y="4114799"/>
            <a:ext cx="2831975" cy="26233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0D2603-8533-4951-901C-70831B77CA8F}"/>
              </a:ext>
            </a:extLst>
          </p:cNvPr>
          <p:cNvSpPr/>
          <p:nvPr/>
        </p:nvSpPr>
        <p:spPr>
          <a:xfrm>
            <a:off x="359542" y="6440749"/>
            <a:ext cx="2849731" cy="29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National NQAS Assessment</a:t>
            </a:r>
            <a:endParaRPr lang="en-US" sz="1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F42680-FD97-4E81-BC34-72DC0B7D5A03}"/>
              </a:ext>
            </a:extLst>
          </p:cNvPr>
          <p:cNvSpPr/>
          <p:nvPr/>
        </p:nvSpPr>
        <p:spPr>
          <a:xfrm>
            <a:off x="9102574" y="3553825"/>
            <a:ext cx="2849731" cy="297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National NQAS Assessment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63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14C5-6C77-E74C-3623-F8B7987B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59" y="143183"/>
            <a:ext cx="10515600" cy="1325563"/>
          </a:xfrm>
        </p:spPr>
        <p:txBody>
          <a:bodyPr>
            <a:normAutofit/>
          </a:bodyPr>
          <a:lstStyle/>
          <a:p>
            <a:r>
              <a:rPr lang="en-IN" sz="4000" i="1" dirty="0"/>
              <a:t>Technical support under </a:t>
            </a:r>
            <a:r>
              <a:rPr lang="en-IN" sz="4000" b="1" i="1" dirty="0"/>
              <a:t>MusQan </a:t>
            </a:r>
            <a:r>
              <a:rPr lang="en-IN" sz="4000" i="1" dirty="0"/>
              <a:t>program:   </a:t>
            </a:r>
            <a:endParaRPr lang="en-US" sz="40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4090-0D17-6DE0-47CE-5414B5266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1468747"/>
            <a:ext cx="11363418" cy="3254174"/>
          </a:xfrm>
        </p:spPr>
        <p:txBody>
          <a:bodyPr/>
          <a:lstStyle/>
          <a:p>
            <a:r>
              <a:rPr lang="en-IN" sz="2000" dirty="0"/>
              <a:t>Resource support during State &amp; Divisional level trainings on role of WASH, BMWM and IPC under MusQan programme</a:t>
            </a:r>
          </a:p>
          <a:p>
            <a:r>
              <a:rPr lang="en-IN" sz="2000" dirty="0"/>
              <a:t>Two days District level trainings of more than 100 health care providers including Paediatricians, SNCU &amp; NRC in charge, NBSU in charge and MOiCs of District Hospital Alirajpur, Jhabua, Barwani and Sheopur on MusQan guidelines , assessment and improvement planning</a:t>
            </a:r>
          </a:p>
          <a:p>
            <a:r>
              <a:rPr lang="en-IN" sz="2000" dirty="0"/>
              <a:t>One day Orientation of  SNCU nodal, MO-</a:t>
            </a:r>
            <a:r>
              <a:rPr lang="en-IN" sz="2000" dirty="0" err="1"/>
              <a:t>Paed</a:t>
            </a:r>
            <a:r>
              <a:rPr lang="en-IN" sz="2000" dirty="0"/>
              <a:t>.- OPD, NO-</a:t>
            </a:r>
            <a:r>
              <a:rPr lang="en-IN" sz="2000" dirty="0" err="1"/>
              <a:t>Paed</a:t>
            </a:r>
            <a:r>
              <a:rPr lang="en-IN" sz="2000" dirty="0"/>
              <a:t>. Ward and FD- NRC on MusQan guidelines, also practiced the MusQan assessment tool (DH Alirajpur, Jhabua, Barwari &amp; Sheopur)</a:t>
            </a:r>
          </a:p>
          <a:p>
            <a:r>
              <a:rPr lang="en-IN" sz="2000" dirty="0"/>
              <a:t>Baseline MusQan assessment completed : Alirajpur, Jhabua and Barwani</a:t>
            </a:r>
          </a:p>
          <a:p>
            <a:r>
              <a:rPr lang="en-IN" sz="2000" dirty="0"/>
              <a:t>State level MusQan assessment completed : DH Alirajpur, Barwani and Jhabua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7EE33-4A30-4E7C-94BD-9038C0DDC3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6" y="4749915"/>
            <a:ext cx="2902999" cy="1964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73CCFC-2751-4ED3-B54C-D5D1EC3C9F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262" y="4749916"/>
            <a:ext cx="2902999" cy="1964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oogle Shape;1260;p93">
            <a:extLst>
              <a:ext uri="{FF2B5EF4-FFF2-40B4-BE49-F238E27FC236}">
                <a16:creationId xmlns:a16="http://schemas.microsoft.com/office/drawing/2014/main" id="{08331EF4-568C-47F1-82A6-EB0830661EFA}"/>
              </a:ext>
            </a:extLst>
          </p:cNvPr>
          <p:cNvGrpSpPr/>
          <p:nvPr/>
        </p:nvGrpSpPr>
        <p:grpSpPr>
          <a:xfrm>
            <a:off x="10628791" y="332411"/>
            <a:ext cx="1006136" cy="947106"/>
            <a:chOff x="1198752" y="4007850"/>
            <a:chExt cx="3638550" cy="2016125"/>
          </a:xfrm>
        </p:grpSpPr>
        <p:sp>
          <p:nvSpPr>
            <p:cNvPr id="9" name="Google Shape;1261;p93">
              <a:extLst>
                <a:ext uri="{FF2B5EF4-FFF2-40B4-BE49-F238E27FC236}">
                  <a16:creationId xmlns:a16="http://schemas.microsoft.com/office/drawing/2014/main" id="{8FD2DF1A-26ED-472C-A45A-C2CE296953B2}"/>
                </a:ext>
              </a:extLst>
            </p:cNvPr>
            <p:cNvSpPr/>
            <p:nvPr/>
          </p:nvSpPr>
          <p:spPr>
            <a:xfrm>
              <a:off x="1217790" y="4026890"/>
              <a:ext cx="3602354" cy="1978660"/>
            </a:xfrm>
            <a:custGeom>
              <a:avLst/>
              <a:gdLst/>
              <a:ahLst/>
              <a:cxnLst/>
              <a:rect l="l" t="t" r="r" b="b"/>
              <a:pathLst>
                <a:path w="3602354" h="1978660" extrusionOk="0">
                  <a:moveTo>
                    <a:pt x="3601770" y="0"/>
                  </a:moveTo>
                  <a:lnTo>
                    <a:pt x="0" y="0"/>
                  </a:lnTo>
                  <a:lnTo>
                    <a:pt x="0" y="1978494"/>
                  </a:lnTo>
                  <a:lnTo>
                    <a:pt x="3601770" y="1978494"/>
                  </a:lnTo>
                  <a:lnTo>
                    <a:pt x="36017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262;p93">
              <a:extLst>
                <a:ext uri="{FF2B5EF4-FFF2-40B4-BE49-F238E27FC236}">
                  <a16:creationId xmlns:a16="http://schemas.microsoft.com/office/drawing/2014/main" id="{166D891D-34B5-4F01-802A-26F311100E44}"/>
                </a:ext>
              </a:extLst>
            </p:cNvPr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6448" y="4026890"/>
              <a:ext cx="2435701" cy="1978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263;p93">
              <a:extLst>
                <a:ext uri="{FF2B5EF4-FFF2-40B4-BE49-F238E27FC236}">
                  <a16:creationId xmlns:a16="http://schemas.microsoft.com/office/drawing/2014/main" id="{303D1AB7-ABB2-4EE3-99C6-0BB50D5292ED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05528" y="4266068"/>
              <a:ext cx="1296639" cy="12908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64;p93">
              <a:extLst>
                <a:ext uri="{FF2B5EF4-FFF2-40B4-BE49-F238E27FC236}">
                  <a16:creationId xmlns:a16="http://schemas.microsoft.com/office/drawing/2014/main" id="{4D2DDD75-C56D-41EC-8AD6-FE07077055AC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6162" y="5293983"/>
              <a:ext cx="940685" cy="242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265;p93">
              <a:extLst>
                <a:ext uri="{FF2B5EF4-FFF2-40B4-BE49-F238E27FC236}">
                  <a16:creationId xmlns:a16="http://schemas.microsoft.com/office/drawing/2014/main" id="{5960181D-392B-475B-843C-4BFC62DC1EA2}"/>
                </a:ext>
              </a:extLst>
            </p:cNvPr>
            <p:cNvSpPr/>
            <p:nvPr/>
          </p:nvSpPr>
          <p:spPr>
            <a:xfrm>
              <a:off x="1198752" y="4007850"/>
              <a:ext cx="3638550" cy="2016125"/>
            </a:xfrm>
            <a:custGeom>
              <a:avLst/>
              <a:gdLst/>
              <a:ahLst/>
              <a:cxnLst/>
              <a:rect l="l" t="t" r="r" b="b"/>
              <a:pathLst>
                <a:path w="3638550" h="2016125" extrusionOk="0">
                  <a:moveTo>
                    <a:pt x="0" y="0"/>
                  </a:moveTo>
                  <a:lnTo>
                    <a:pt x="3638019" y="0"/>
                  </a:lnTo>
                  <a:lnTo>
                    <a:pt x="3638019" y="2015563"/>
                  </a:lnTo>
                  <a:lnTo>
                    <a:pt x="0" y="20155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2750" cap="flat" cmpd="sng">
              <a:solidFill>
                <a:srgbClr val="ED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486DAB6-1183-47DE-BC68-6C44821690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62" y="4749553"/>
            <a:ext cx="2821340" cy="195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90D2A65-DE51-45FE-87D7-0D7B7044B68E}"/>
              </a:ext>
            </a:extLst>
          </p:cNvPr>
          <p:cNvSpPr/>
          <p:nvPr/>
        </p:nvSpPr>
        <p:spPr>
          <a:xfrm>
            <a:off x="616259" y="6472584"/>
            <a:ext cx="2166151" cy="23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MusQan District Training</a:t>
            </a:r>
            <a:endParaRPr lang="en-US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D738E4-6B46-4761-BDFF-1A63BE54E770}"/>
              </a:ext>
            </a:extLst>
          </p:cNvPr>
          <p:cNvSpPr/>
          <p:nvPr/>
        </p:nvSpPr>
        <p:spPr>
          <a:xfrm>
            <a:off x="6826531" y="6465718"/>
            <a:ext cx="2166151" cy="23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MusQan District Training</a:t>
            </a:r>
            <a:endParaRPr lang="en-US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B2A536-6FA0-409A-980C-74540411CE66}"/>
              </a:ext>
            </a:extLst>
          </p:cNvPr>
          <p:cNvSpPr/>
          <p:nvPr/>
        </p:nvSpPr>
        <p:spPr>
          <a:xfrm>
            <a:off x="3689532" y="6465718"/>
            <a:ext cx="2166151" cy="23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MusQan  work monitoring</a:t>
            </a:r>
            <a:endParaRPr lang="en-US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B5F2203-AF21-4DE4-8E03-5AE456FBBDA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951" y="4757667"/>
            <a:ext cx="2513820" cy="195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2C58610-6D83-4F7D-833E-707CB682AE78}"/>
              </a:ext>
            </a:extLst>
          </p:cNvPr>
          <p:cNvSpPr/>
          <p:nvPr/>
        </p:nvSpPr>
        <p:spPr>
          <a:xfrm>
            <a:off x="9694399" y="6460901"/>
            <a:ext cx="2166151" cy="234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Handholding support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4338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71BE9079293C8B48B5C7FD10603C9E84" ma:contentTypeVersion="50" ma:contentTypeDescription="" ma:contentTypeScope="" ma:versionID="d9bd40545d9d58f8f35de32ed9001297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d3b155a2-1d24-41c8-8582-3480949ac693" xmlns:ns5="http://schemas.microsoft.com/sharepoint/v4" xmlns:ns6="d1609607-470a-4f98-a31c-38dfc3b40f03" targetNamespace="http://schemas.microsoft.com/office/2006/metadata/properties" ma:root="true" ma:fieldsID="a9b589ac1dec0673e4cc423743acac8a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d3b155a2-1d24-41c8-8582-3480949ac693"/>
    <xsd:import namespace="http://schemas.microsoft.com/sharepoint/v4"/>
    <xsd:import namespace="d1609607-470a-4f98-a31c-38dfc3b40f03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2:j169e817e0ee4eb8974e6fc4a2762909" minOccurs="0"/>
                <xsd:element ref="ns2:j048a4f9aaad4a8990a1d5e5f53cb451" minOccurs="0"/>
                <xsd:element ref="ns4:_dlc_DocId" minOccurs="0"/>
                <xsd:element ref="ns4:_dlc_DocIdUrl" minOccurs="0"/>
                <xsd:element ref="ns4:_dlc_DocIdPersistId" minOccurs="0"/>
                <xsd:element ref="ns5:IconOverlay" minOccurs="0"/>
                <xsd:element ref="ns1:_vti_ItemDeclaredRecord" minOccurs="0"/>
                <xsd:element ref="ns1:_vti_ItemHoldRecordStatus" minOccurs="0"/>
                <xsd:element ref="ns4:TaxKeywordTaxHTField" minOccurs="0"/>
                <xsd:element ref="ns6:MediaServiceMetadata" minOccurs="0"/>
                <xsd:element ref="ns6:MediaServiceFastMetadata" minOccurs="0"/>
                <xsd:element ref="ns4:SharedWithUsers" minOccurs="0"/>
                <xsd:element ref="ns4:SharedWithDetails" minOccurs="0"/>
                <xsd:element ref="ns6:MediaServiceAutoKeyPoints" minOccurs="0"/>
                <xsd:element ref="ns6:MediaServiceKeyPoints" minOccurs="0"/>
                <xsd:element ref="ns6:MediaServiceDateTaken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lcf76f155ced4ddcb4097134ff3c332f" minOccurs="0"/>
                <xsd:element ref="ns6:MediaLengthInSeconds" minOccurs="0"/>
                <xsd:element ref="ns6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34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35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readOnly="false" ma:default="1033;#India-2040|6135ebe8-487a-4055-a9b4-1bbc7248f4ec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5b7687ea-7bf1-45bf-9d3f-4802fbdc94c9}" ma:internalName="TaxCatchAllLabel" ma:readOnly="true" ma:showField="CatchAllDataLabel" ma:web="d3b155a2-1d24-41c8-8582-3480949ac6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5b7687ea-7bf1-45bf-9d3f-4802fbdc94c9}" ma:internalName="TaxCatchAll" ma:showField="CatchAllData" ma:web="d3b155a2-1d24-41c8-8582-3480949ac6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  <xsd:element name="j169e817e0ee4eb8974e6fc4a2762909" ma:index="26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8a4f9aaad4a8990a1d5e5f53cb451" ma:index="28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155a2-1d24-41c8-8582-3480949ac693" elementFormDefault="qualified">
    <xsd:import namespace="http://schemas.microsoft.com/office/2006/documentManagement/types"/>
    <xsd:import namespace="http://schemas.microsoft.com/office/infopath/2007/PartnerControls"/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36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3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09607-470a-4f98-a31c-38dfc3b40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4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5" nillable="true" ma:displayName="Tags" ma:internalName="MediaServiceAutoTags" ma:readOnly="true">
      <xsd:simpleType>
        <xsd:restriction base="dms:Text"/>
      </xsd:simpleType>
    </xsd:element>
    <xsd:element name="MediaServiceOCR" ma:index="4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0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5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5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9E8D89-4FDC-4ADD-8228-AF96166EF5C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9DA3752-B626-465D-AF0E-D526665552E4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79AD6AEC-3A63-49AA-8771-EEB36FC5072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6A01B415-7BD7-4D69-BB8C-2CCF0B67C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283e0b-db31-4043-a2ef-b80661bf084a"/>
    <ds:schemaRef ds:uri="http://schemas.microsoft.com/sharepoint.v3"/>
    <ds:schemaRef ds:uri="d3b155a2-1d24-41c8-8582-3480949ac693"/>
    <ds:schemaRef ds:uri="http://schemas.microsoft.com/sharepoint/v4"/>
    <ds:schemaRef ds:uri="d1609607-470a-4f98-a31c-38dfc3b40f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BB20C4BE-7171-4E93-ADF4-E718BFEBEF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Words>1548</Words>
  <Application>Microsoft Office PowerPoint</Application>
  <PresentationFormat>Widescreen</PresentationFormat>
  <Paragraphs>149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Georgia Pro Cond</vt:lpstr>
      <vt:lpstr>Georgia Pro Light</vt:lpstr>
      <vt:lpstr>Wingdings</vt:lpstr>
      <vt:lpstr>Office Theme</vt:lpstr>
      <vt:lpstr>Every Mother &amp; Newborn deserves quality health care</vt:lpstr>
      <vt:lpstr>Why WASH in Health Care ?</vt:lpstr>
      <vt:lpstr>PowerPoint Presentation</vt:lpstr>
      <vt:lpstr>PowerPoint Presentation</vt:lpstr>
      <vt:lpstr>PowerPoint Presentation</vt:lpstr>
      <vt:lpstr>WIHNRCS MP in presented Nationally and Internationally as a practice </vt:lpstr>
      <vt:lpstr>Technical support to achieve Kayakalp Awards in 8 HPDs:</vt:lpstr>
      <vt:lpstr>Technical &amp;Handholding support for NQAS certification: </vt:lpstr>
      <vt:lpstr>Technical support under MusQan program:   </vt:lpstr>
      <vt:lpstr>PowerPoint Presentation</vt:lpstr>
      <vt:lpstr>Cost of WASH in Health Care Interventions</vt:lpstr>
      <vt:lpstr>Investment case for WASH in Health Care per facility/ district – India </vt:lpstr>
      <vt:lpstr>PowerPoint Presentation</vt:lpstr>
      <vt:lpstr>PowerPoint Presentation</vt:lpstr>
      <vt:lpstr>PowerPoint Presentation</vt:lpstr>
      <vt:lpstr>PowerPoint Presentation</vt:lpstr>
      <vt:lpstr>Lets sustain our gains, to save mothers &amp; newborns by investing in Climate resilient WASH in Health care facilities…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BHAGWAN SINGH</dc:creator>
  <cp:lastModifiedBy>Michael Brown</cp:lastModifiedBy>
  <cp:revision>131</cp:revision>
  <dcterms:created xsi:type="dcterms:W3CDTF">2023-06-02T06:12:51Z</dcterms:created>
  <dcterms:modified xsi:type="dcterms:W3CDTF">2023-06-13T18:57:41Z</dcterms:modified>
</cp:coreProperties>
</file>