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147374630" r:id="rId2"/>
    <p:sldId id="2147374633" r:id="rId3"/>
    <p:sldId id="265" r:id="rId4"/>
    <p:sldId id="2147374669" r:id="rId5"/>
    <p:sldId id="2147374681" r:id="rId6"/>
    <p:sldId id="2147374615" r:id="rId7"/>
    <p:sldId id="2147374677" r:id="rId8"/>
    <p:sldId id="2147374679" r:id="rId9"/>
    <p:sldId id="2147374665" r:id="rId10"/>
    <p:sldId id="270" r:id="rId11"/>
    <p:sldId id="456" r:id="rId12"/>
    <p:sldId id="266" r:id="rId13"/>
    <p:sldId id="2147374666" r:id="rId14"/>
    <p:sldId id="264" r:id="rId15"/>
    <p:sldId id="260" r:id="rId16"/>
    <p:sldId id="2321" r:id="rId17"/>
    <p:sldId id="2322" r:id="rId18"/>
    <p:sldId id="2323" r:id="rId19"/>
    <p:sldId id="2147374621" r:id="rId20"/>
    <p:sldId id="2147374629" r:id="rId21"/>
    <p:sldId id="2147374671" r:id="rId22"/>
    <p:sldId id="214737461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 snapToGrid="0">
      <p:cViewPr>
        <p:scale>
          <a:sx n="87" d="100"/>
          <a:sy n="87" d="100"/>
        </p:scale>
        <p:origin x="153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050C4-B9A4-BF47-AEA9-73AABD91027D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34AA1-97F4-FD40-B2A7-0D20BFB5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f11bbb12e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bf11bbb12e_0_82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healthcare setting is anywhere where a patient can receive care – from a health post or a dispensary to a tertiary hospital</a:t>
            </a:r>
            <a:endParaRPr/>
          </a:p>
        </p:txBody>
      </p:sp>
      <p:sp>
        <p:nvSpPr>
          <p:cNvPr id="206" name="Google Shape;206;g2bf11bbb12e_0_822:notes"/>
          <p:cNvSpPr txBox="1">
            <a:spLocks noGrp="1"/>
          </p:cNvSpPr>
          <p:nvPr>
            <p:ph type="sldNum" idx="12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more instruction on the facility that they are picturing. What risks are they facing? What kind of impacts? “Imagine …”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EF8A-0C52-481F-8FF0-BFC879C0F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8341-87CE-4FF1-AB69-2DF1E48CF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8C566-C404-401A-A072-0DC7C0A5F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3D43D-5D2B-480A-8B7A-1C2D01C9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1034-68A1-4AC1-AF24-3F5CC4F7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7DA6F-FCB3-46C0-9FD2-9AEEE638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5ACC-545F-40AE-9861-BDD9FA3A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B33B7-1EDF-4021-A43C-C8DA0A54F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2DAD0-5F0A-4FC7-9096-1263A16C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03D6-C907-4CC6-BA3E-65E86A37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00B8-930E-43BB-B825-1FFD6BD7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CF23B-A676-4C2D-A3BD-87FC58ED1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26B4F-B507-4B12-A095-3839D1380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1AA32-5224-4840-8B5F-E2D6F4A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83B6-9AEE-4380-95B4-AC429080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53BD-D1EE-47CC-8446-4A3714A1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44715-442E-48FB-A3B8-5165DB973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02" y="3572636"/>
            <a:ext cx="7144041" cy="1928425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lnSpc>
                <a:spcPts val="3711"/>
              </a:lnSpc>
              <a:defRPr sz="3515">
                <a:solidFill>
                  <a:schemeClr val="tx1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01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a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824" y="533126"/>
            <a:ext cx="8335026" cy="331823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2148">
                <a:solidFill>
                  <a:srgbClr val="2BACE2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20107A7-E488-46CF-86F3-0A3072B55825}"/>
              </a:ext>
            </a:extLst>
          </p:cNvPr>
          <p:cNvSpPr/>
          <p:nvPr userDrawn="1"/>
        </p:nvSpPr>
        <p:spPr>
          <a:xfrm flipV="1">
            <a:off x="588823" y="6388254"/>
            <a:ext cx="9600116" cy="44644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0" y="0"/>
                </a:moveTo>
                <a:lnTo>
                  <a:pt x="5594223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758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BB95FE-761B-44C1-9F9B-30E4FE512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4523" y="6177388"/>
            <a:ext cx="1516248" cy="400946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DCA9C70-27BD-4462-B830-951A204E93F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705392" y="1119276"/>
            <a:ext cx="8759119" cy="48737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19225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>
            <a:extLst>
              <a:ext uri="{FF2B5EF4-FFF2-40B4-BE49-F238E27FC236}">
                <a16:creationId xmlns:a16="http://schemas.microsoft.com/office/drawing/2014/main" id="{69C11261-D1C9-4D96-934B-BE4C52C020C4}"/>
              </a:ext>
            </a:extLst>
          </p:cNvPr>
          <p:cNvSpPr/>
          <p:nvPr userDrawn="1"/>
        </p:nvSpPr>
        <p:spPr>
          <a:xfrm>
            <a:off x="1" y="12"/>
            <a:ext cx="12192620" cy="6858000"/>
          </a:xfrm>
          <a:custGeom>
            <a:avLst/>
            <a:gdLst/>
            <a:ahLst/>
            <a:cxnLst/>
            <a:rect l="l" t="t" r="r" b="b"/>
            <a:pathLst>
              <a:path w="12484735" h="7023100">
                <a:moveTo>
                  <a:pt x="0" y="7022693"/>
                </a:moveTo>
                <a:lnTo>
                  <a:pt x="12484442" y="7022693"/>
                </a:lnTo>
                <a:lnTo>
                  <a:pt x="12484442" y="0"/>
                </a:lnTo>
                <a:lnTo>
                  <a:pt x="0" y="0"/>
                </a:lnTo>
                <a:lnTo>
                  <a:pt x="0" y="702269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758"/>
          </a:p>
        </p:txBody>
      </p:sp>
      <p:grpSp>
        <p:nvGrpSpPr>
          <p:cNvPr id="4" name="Graphic 58">
            <a:extLst>
              <a:ext uri="{FF2B5EF4-FFF2-40B4-BE49-F238E27FC236}">
                <a16:creationId xmlns:a16="http://schemas.microsoft.com/office/drawing/2014/main" id="{1ACD64F7-B1CF-4BC0-8818-9CCE87117BDC}"/>
              </a:ext>
            </a:extLst>
          </p:cNvPr>
          <p:cNvGrpSpPr/>
          <p:nvPr/>
        </p:nvGrpSpPr>
        <p:grpSpPr>
          <a:xfrm>
            <a:off x="3744110" y="5424800"/>
            <a:ext cx="4701453" cy="593535"/>
            <a:chOff x="3345863" y="-79619"/>
            <a:chExt cx="6262662" cy="790721"/>
          </a:xfrm>
        </p:grpSpPr>
        <p:grpSp>
          <p:nvGrpSpPr>
            <p:cNvPr id="6" name="Graphic 58">
              <a:extLst>
                <a:ext uri="{FF2B5EF4-FFF2-40B4-BE49-F238E27FC236}">
                  <a16:creationId xmlns:a16="http://schemas.microsoft.com/office/drawing/2014/main" id="{1ACD64F7-B1CF-4BC0-8818-9CCE87117BDC}"/>
                </a:ext>
              </a:extLst>
            </p:cNvPr>
            <p:cNvGrpSpPr/>
            <p:nvPr/>
          </p:nvGrpSpPr>
          <p:grpSpPr>
            <a:xfrm>
              <a:off x="5023826" y="35462"/>
              <a:ext cx="634804" cy="538284"/>
              <a:chOff x="5023826" y="35462"/>
              <a:chExt cx="634804" cy="538284"/>
            </a:xfrm>
            <a:solidFill>
              <a:srgbClr val="FFFF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0840C6A-FECB-4B79-8DC4-4899F60D4367}"/>
                  </a:ext>
                </a:extLst>
              </p:cNvPr>
              <p:cNvSpPr/>
              <p:nvPr/>
            </p:nvSpPr>
            <p:spPr>
              <a:xfrm>
                <a:off x="5124058" y="35462"/>
                <a:ext cx="430627" cy="423203"/>
              </a:xfrm>
              <a:custGeom>
                <a:avLst/>
                <a:gdLst>
                  <a:gd name="connsiteX0" fmla="*/ 337820 w 430627"/>
                  <a:gd name="connsiteY0" fmla="*/ 371231 h 423203"/>
                  <a:gd name="connsiteX1" fmla="*/ 311834 w 430627"/>
                  <a:gd name="connsiteY1" fmla="*/ 326683 h 423203"/>
                  <a:gd name="connsiteX2" fmla="*/ 322971 w 430627"/>
                  <a:gd name="connsiteY2" fmla="*/ 322971 h 423203"/>
                  <a:gd name="connsiteX3" fmla="*/ 386080 w 430627"/>
                  <a:gd name="connsiteY3" fmla="*/ 293272 h 423203"/>
                  <a:gd name="connsiteX4" fmla="*/ 378655 w 430627"/>
                  <a:gd name="connsiteY4" fmla="*/ 163342 h 423203"/>
                  <a:gd name="connsiteX5" fmla="*/ 252437 w 430627"/>
                  <a:gd name="connsiteY5" fmla="*/ 167054 h 423203"/>
                  <a:gd name="connsiteX6" fmla="*/ 215314 w 430627"/>
                  <a:gd name="connsiteY6" fmla="*/ 181903 h 423203"/>
                  <a:gd name="connsiteX7" fmla="*/ 207889 w 430627"/>
                  <a:gd name="connsiteY7" fmla="*/ 200465 h 423203"/>
                  <a:gd name="connsiteX8" fmla="*/ 204177 w 430627"/>
                  <a:gd name="connsiteY8" fmla="*/ 204177 h 423203"/>
                  <a:gd name="connsiteX9" fmla="*/ 200465 w 430627"/>
                  <a:gd name="connsiteY9" fmla="*/ 215314 h 423203"/>
                  <a:gd name="connsiteX10" fmla="*/ 196752 w 430627"/>
                  <a:gd name="connsiteY10" fmla="*/ 219026 h 423203"/>
                  <a:gd name="connsiteX11" fmla="*/ 189328 w 430627"/>
                  <a:gd name="connsiteY11" fmla="*/ 230163 h 423203"/>
                  <a:gd name="connsiteX12" fmla="*/ 185615 w 430627"/>
                  <a:gd name="connsiteY12" fmla="*/ 237588 h 423203"/>
                  <a:gd name="connsiteX13" fmla="*/ 178191 w 430627"/>
                  <a:gd name="connsiteY13" fmla="*/ 252437 h 423203"/>
                  <a:gd name="connsiteX14" fmla="*/ 200465 w 430627"/>
                  <a:gd name="connsiteY14" fmla="*/ 278423 h 423203"/>
                  <a:gd name="connsiteX15" fmla="*/ 215314 w 430627"/>
                  <a:gd name="connsiteY15" fmla="*/ 304409 h 423203"/>
                  <a:gd name="connsiteX16" fmla="*/ 219026 w 430627"/>
                  <a:gd name="connsiteY16" fmla="*/ 330395 h 423203"/>
                  <a:gd name="connsiteX17" fmla="*/ 204177 w 430627"/>
                  <a:gd name="connsiteY17" fmla="*/ 356382 h 423203"/>
                  <a:gd name="connsiteX18" fmla="*/ 133643 w 430627"/>
                  <a:gd name="connsiteY18" fmla="*/ 378655 h 423203"/>
                  <a:gd name="connsiteX19" fmla="*/ 89095 w 430627"/>
                  <a:gd name="connsiteY19" fmla="*/ 382368 h 423203"/>
                  <a:gd name="connsiteX20" fmla="*/ 66822 w 430627"/>
                  <a:gd name="connsiteY20" fmla="*/ 363806 h 423203"/>
                  <a:gd name="connsiteX21" fmla="*/ 74246 w 430627"/>
                  <a:gd name="connsiteY21" fmla="*/ 337820 h 423203"/>
                  <a:gd name="connsiteX22" fmla="*/ 100232 w 430627"/>
                  <a:gd name="connsiteY22" fmla="*/ 345245 h 423203"/>
                  <a:gd name="connsiteX23" fmla="*/ 144780 w 430627"/>
                  <a:gd name="connsiteY23" fmla="*/ 337820 h 423203"/>
                  <a:gd name="connsiteX24" fmla="*/ 155917 w 430627"/>
                  <a:gd name="connsiteY24" fmla="*/ 337820 h 423203"/>
                  <a:gd name="connsiteX25" fmla="*/ 193040 w 430627"/>
                  <a:gd name="connsiteY25" fmla="*/ 319258 h 423203"/>
                  <a:gd name="connsiteX26" fmla="*/ 181903 w 430627"/>
                  <a:gd name="connsiteY26" fmla="*/ 304409 h 423203"/>
                  <a:gd name="connsiteX27" fmla="*/ 178191 w 430627"/>
                  <a:gd name="connsiteY27" fmla="*/ 304409 h 423203"/>
                  <a:gd name="connsiteX28" fmla="*/ 178191 w 430627"/>
                  <a:gd name="connsiteY28" fmla="*/ 293272 h 423203"/>
                  <a:gd name="connsiteX29" fmla="*/ 159629 w 430627"/>
                  <a:gd name="connsiteY29" fmla="*/ 300697 h 423203"/>
                  <a:gd name="connsiteX30" fmla="*/ 152205 w 430627"/>
                  <a:gd name="connsiteY30" fmla="*/ 300697 h 423203"/>
                  <a:gd name="connsiteX31" fmla="*/ 107657 w 430627"/>
                  <a:gd name="connsiteY31" fmla="*/ 289560 h 423203"/>
                  <a:gd name="connsiteX32" fmla="*/ 96520 w 430627"/>
                  <a:gd name="connsiteY32" fmla="*/ 219026 h 423203"/>
                  <a:gd name="connsiteX33" fmla="*/ 96520 w 430627"/>
                  <a:gd name="connsiteY33" fmla="*/ 211602 h 423203"/>
                  <a:gd name="connsiteX34" fmla="*/ 129931 w 430627"/>
                  <a:gd name="connsiteY34" fmla="*/ 211602 h 423203"/>
                  <a:gd name="connsiteX35" fmla="*/ 148492 w 430627"/>
                  <a:gd name="connsiteY35" fmla="*/ 204177 h 423203"/>
                  <a:gd name="connsiteX36" fmla="*/ 155917 w 430627"/>
                  <a:gd name="connsiteY36" fmla="*/ 200465 h 423203"/>
                  <a:gd name="connsiteX37" fmla="*/ 155917 w 430627"/>
                  <a:gd name="connsiteY37" fmla="*/ 193040 h 423203"/>
                  <a:gd name="connsiteX38" fmla="*/ 159629 w 430627"/>
                  <a:gd name="connsiteY38" fmla="*/ 189328 h 423203"/>
                  <a:gd name="connsiteX39" fmla="*/ 159629 w 430627"/>
                  <a:gd name="connsiteY39" fmla="*/ 181903 h 423203"/>
                  <a:gd name="connsiteX40" fmla="*/ 167054 w 430627"/>
                  <a:gd name="connsiteY40" fmla="*/ 170766 h 423203"/>
                  <a:gd name="connsiteX41" fmla="*/ 170766 w 430627"/>
                  <a:gd name="connsiteY41" fmla="*/ 152205 h 423203"/>
                  <a:gd name="connsiteX42" fmla="*/ 159629 w 430627"/>
                  <a:gd name="connsiteY42" fmla="*/ 81671 h 423203"/>
                  <a:gd name="connsiteX43" fmla="*/ 59397 w 430627"/>
                  <a:gd name="connsiteY43" fmla="*/ 77958 h 423203"/>
                  <a:gd name="connsiteX44" fmla="*/ 48260 w 430627"/>
                  <a:gd name="connsiteY44" fmla="*/ 152205 h 423203"/>
                  <a:gd name="connsiteX45" fmla="*/ 33411 w 430627"/>
                  <a:gd name="connsiteY45" fmla="*/ 174478 h 423203"/>
                  <a:gd name="connsiteX46" fmla="*/ 0 w 430627"/>
                  <a:gd name="connsiteY46" fmla="*/ 196752 h 423203"/>
                  <a:gd name="connsiteX47" fmla="*/ 129931 w 430627"/>
                  <a:gd name="connsiteY47" fmla="*/ 14849 h 423203"/>
                  <a:gd name="connsiteX48" fmla="*/ 141068 w 430627"/>
                  <a:gd name="connsiteY48" fmla="*/ 25986 h 423203"/>
                  <a:gd name="connsiteX49" fmla="*/ 115081 w 430627"/>
                  <a:gd name="connsiteY49" fmla="*/ 48260 h 423203"/>
                  <a:gd name="connsiteX50" fmla="*/ 118794 w 430627"/>
                  <a:gd name="connsiteY50" fmla="*/ 48260 h 423203"/>
                  <a:gd name="connsiteX51" fmla="*/ 122506 w 430627"/>
                  <a:gd name="connsiteY51" fmla="*/ 48260 h 423203"/>
                  <a:gd name="connsiteX52" fmla="*/ 148492 w 430627"/>
                  <a:gd name="connsiteY52" fmla="*/ 29698 h 423203"/>
                  <a:gd name="connsiteX53" fmla="*/ 167054 w 430627"/>
                  <a:gd name="connsiteY53" fmla="*/ 40835 h 423203"/>
                  <a:gd name="connsiteX54" fmla="*/ 152205 w 430627"/>
                  <a:gd name="connsiteY54" fmla="*/ 63109 h 423203"/>
                  <a:gd name="connsiteX55" fmla="*/ 155917 w 430627"/>
                  <a:gd name="connsiteY55" fmla="*/ 66822 h 423203"/>
                  <a:gd name="connsiteX56" fmla="*/ 159629 w 430627"/>
                  <a:gd name="connsiteY56" fmla="*/ 70534 h 423203"/>
                  <a:gd name="connsiteX57" fmla="*/ 174478 w 430627"/>
                  <a:gd name="connsiteY57" fmla="*/ 44548 h 423203"/>
                  <a:gd name="connsiteX58" fmla="*/ 200465 w 430627"/>
                  <a:gd name="connsiteY58" fmla="*/ 48260 h 423203"/>
                  <a:gd name="connsiteX59" fmla="*/ 200465 w 430627"/>
                  <a:gd name="connsiteY59" fmla="*/ 81671 h 423203"/>
                  <a:gd name="connsiteX60" fmla="*/ 178191 w 430627"/>
                  <a:gd name="connsiteY60" fmla="*/ 81671 h 423203"/>
                  <a:gd name="connsiteX61" fmla="*/ 174478 w 430627"/>
                  <a:gd name="connsiteY61" fmla="*/ 81671 h 423203"/>
                  <a:gd name="connsiteX62" fmla="*/ 174478 w 430627"/>
                  <a:gd name="connsiteY62" fmla="*/ 85383 h 423203"/>
                  <a:gd name="connsiteX63" fmla="*/ 178191 w 430627"/>
                  <a:gd name="connsiteY63" fmla="*/ 92808 h 423203"/>
                  <a:gd name="connsiteX64" fmla="*/ 178191 w 430627"/>
                  <a:gd name="connsiteY64" fmla="*/ 92808 h 423203"/>
                  <a:gd name="connsiteX65" fmla="*/ 178191 w 430627"/>
                  <a:gd name="connsiteY65" fmla="*/ 92808 h 423203"/>
                  <a:gd name="connsiteX66" fmla="*/ 196752 w 430627"/>
                  <a:gd name="connsiteY66" fmla="*/ 92808 h 423203"/>
                  <a:gd name="connsiteX67" fmla="*/ 196752 w 430627"/>
                  <a:gd name="connsiteY67" fmla="*/ 155917 h 423203"/>
                  <a:gd name="connsiteX68" fmla="*/ 204177 w 430627"/>
                  <a:gd name="connsiteY68" fmla="*/ 155917 h 423203"/>
                  <a:gd name="connsiteX69" fmla="*/ 204177 w 430627"/>
                  <a:gd name="connsiteY69" fmla="*/ 141068 h 423203"/>
                  <a:gd name="connsiteX70" fmla="*/ 241300 w 430627"/>
                  <a:gd name="connsiteY70" fmla="*/ 137355 h 423203"/>
                  <a:gd name="connsiteX71" fmla="*/ 241300 w 430627"/>
                  <a:gd name="connsiteY71" fmla="*/ 137355 h 423203"/>
                  <a:gd name="connsiteX72" fmla="*/ 252437 w 430627"/>
                  <a:gd name="connsiteY72" fmla="*/ 126218 h 423203"/>
                  <a:gd name="connsiteX73" fmla="*/ 245012 w 430627"/>
                  <a:gd name="connsiteY73" fmla="*/ 126218 h 423203"/>
                  <a:gd name="connsiteX74" fmla="*/ 207889 w 430627"/>
                  <a:gd name="connsiteY74" fmla="*/ 129931 h 423203"/>
                  <a:gd name="connsiteX75" fmla="*/ 200465 w 430627"/>
                  <a:gd name="connsiteY75" fmla="*/ 129931 h 423203"/>
                  <a:gd name="connsiteX76" fmla="*/ 200465 w 430627"/>
                  <a:gd name="connsiteY76" fmla="*/ 89095 h 423203"/>
                  <a:gd name="connsiteX77" fmla="*/ 248725 w 430627"/>
                  <a:gd name="connsiteY77" fmla="*/ 81671 h 423203"/>
                  <a:gd name="connsiteX78" fmla="*/ 259861 w 430627"/>
                  <a:gd name="connsiteY78" fmla="*/ 118794 h 423203"/>
                  <a:gd name="connsiteX79" fmla="*/ 267286 w 430627"/>
                  <a:gd name="connsiteY79" fmla="*/ 115082 h 423203"/>
                  <a:gd name="connsiteX80" fmla="*/ 256149 w 430627"/>
                  <a:gd name="connsiteY80" fmla="*/ 77958 h 423203"/>
                  <a:gd name="connsiteX81" fmla="*/ 293272 w 430627"/>
                  <a:gd name="connsiteY81" fmla="*/ 63109 h 423203"/>
                  <a:gd name="connsiteX82" fmla="*/ 319259 w 430627"/>
                  <a:gd name="connsiteY82" fmla="*/ 100232 h 423203"/>
                  <a:gd name="connsiteX83" fmla="*/ 300697 w 430627"/>
                  <a:gd name="connsiteY83" fmla="*/ 107657 h 423203"/>
                  <a:gd name="connsiteX84" fmla="*/ 315546 w 430627"/>
                  <a:gd name="connsiteY84" fmla="*/ 111369 h 423203"/>
                  <a:gd name="connsiteX85" fmla="*/ 319259 w 430627"/>
                  <a:gd name="connsiteY85" fmla="*/ 107657 h 423203"/>
                  <a:gd name="connsiteX86" fmla="*/ 322971 w 430627"/>
                  <a:gd name="connsiteY86" fmla="*/ 111369 h 423203"/>
                  <a:gd name="connsiteX87" fmla="*/ 334108 w 430627"/>
                  <a:gd name="connsiteY87" fmla="*/ 115082 h 423203"/>
                  <a:gd name="connsiteX88" fmla="*/ 334108 w 430627"/>
                  <a:gd name="connsiteY88" fmla="*/ 111369 h 423203"/>
                  <a:gd name="connsiteX89" fmla="*/ 330395 w 430627"/>
                  <a:gd name="connsiteY89" fmla="*/ 100232 h 423203"/>
                  <a:gd name="connsiteX90" fmla="*/ 367518 w 430627"/>
                  <a:gd name="connsiteY90" fmla="*/ 77958 h 423203"/>
                  <a:gd name="connsiteX91" fmla="*/ 400929 w 430627"/>
                  <a:gd name="connsiteY91" fmla="*/ 189328 h 423203"/>
                  <a:gd name="connsiteX92" fmla="*/ 337820 w 430627"/>
                  <a:gd name="connsiteY92" fmla="*/ 371231 h 423203"/>
                  <a:gd name="connsiteX93" fmla="*/ 193040 w 430627"/>
                  <a:gd name="connsiteY93" fmla="*/ 7425 h 423203"/>
                  <a:gd name="connsiteX94" fmla="*/ 155917 w 430627"/>
                  <a:gd name="connsiteY94" fmla="*/ 25986 h 423203"/>
                  <a:gd name="connsiteX95" fmla="*/ 144780 w 430627"/>
                  <a:gd name="connsiteY95" fmla="*/ 14849 h 423203"/>
                  <a:gd name="connsiteX96" fmla="*/ 193040 w 430627"/>
                  <a:gd name="connsiteY96" fmla="*/ 7425 h 423203"/>
                  <a:gd name="connsiteX97" fmla="*/ 178191 w 430627"/>
                  <a:gd name="connsiteY97" fmla="*/ 44548 h 423203"/>
                  <a:gd name="connsiteX98" fmla="*/ 163341 w 430627"/>
                  <a:gd name="connsiteY98" fmla="*/ 37123 h 423203"/>
                  <a:gd name="connsiteX99" fmla="*/ 200465 w 430627"/>
                  <a:gd name="connsiteY99" fmla="*/ 18562 h 423203"/>
                  <a:gd name="connsiteX100" fmla="*/ 178191 w 430627"/>
                  <a:gd name="connsiteY100" fmla="*/ 44548 h 423203"/>
                  <a:gd name="connsiteX101" fmla="*/ 207889 w 430627"/>
                  <a:gd name="connsiteY101" fmla="*/ 14849 h 423203"/>
                  <a:gd name="connsiteX102" fmla="*/ 207889 w 430627"/>
                  <a:gd name="connsiteY102" fmla="*/ 48260 h 423203"/>
                  <a:gd name="connsiteX103" fmla="*/ 185615 w 430627"/>
                  <a:gd name="connsiteY103" fmla="*/ 44548 h 423203"/>
                  <a:gd name="connsiteX104" fmla="*/ 207889 w 430627"/>
                  <a:gd name="connsiteY104" fmla="*/ 14849 h 423203"/>
                  <a:gd name="connsiteX105" fmla="*/ 219026 w 430627"/>
                  <a:gd name="connsiteY105" fmla="*/ 59397 h 423203"/>
                  <a:gd name="connsiteX106" fmla="*/ 245012 w 430627"/>
                  <a:gd name="connsiteY106" fmla="*/ 55685 h 423203"/>
                  <a:gd name="connsiteX107" fmla="*/ 263574 w 430627"/>
                  <a:gd name="connsiteY107" fmla="*/ 89095 h 423203"/>
                  <a:gd name="connsiteX108" fmla="*/ 219026 w 430627"/>
                  <a:gd name="connsiteY108" fmla="*/ 96520 h 423203"/>
                  <a:gd name="connsiteX109" fmla="*/ 219026 w 430627"/>
                  <a:gd name="connsiteY109" fmla="*/ 59397 h 423203"/>
                  <a:gd name="connsiteX110" fmla="*/ 219026 w 430627"/>
                  <a:gd name="connsiteY110" fmla="*/ 14849 h 423203"/>
                  <a:gd name="connsiteX111" fmla="*/ 241300 w 430627"/>
                  <a:gd name="connsiteY111" fmla="*/ 44548 h 423203"/>
                  <a:gd name="connsiteX112" fmla="*/ 219026 w 430627"/>
                  <a:gd name="connsiteY112" fmla="*/ 48260 h 423203"/>
                  <a:gd name="connsiteX113" fmla="*/ 219026 w 430627"/>
                  <a:gd name="connsiteY113" fmla="*/ 14849 h 423203"/>
                  <a:gd name="connsiteX114" fmla="*/ 267286 w 430627"/>
                  <a:gd name="connsiteY114" fmla="*/ 33411 h 423203"/>
                  <a:gd name="connsiteX115" fmla="*/ 252437 w 430627"/>
                  <a:gd name="connsiteY115" fmla="*/ 40835 h 423203"/>
                  <a:gd name="connsiteX116" fmla="*/ 230163 w 430627"/>
                  <a:gd name="connsiteY116" fmla="*/ 11137 h 423203"/>
                  <a:gd name="connsiteX117" fmla="*/ 267286 w 430627"/>
                  <a:gd name="connsiteY117" fmla="*/ 33411 h 423203"/>
                  <a:gd name="connsiteX118" fmla="*/ 282135 w 430627"/>
                  <a:gd name="connsiteY118" fmla="*/ 18562 h 423203"/>
                  <a:gd name="connsiteX119" fmla="*/ 270998 w 430627"/>
                  <a:gd name="connsiteY119" fmla="*/ 29698 h 423203"/>
                  <a:gd name="connsiteX120" fmla="*/ 233875 w 430627"/>
                  <a:gd name="connsiteY120" fmla="*/ 11137 h 423203"/>
                  <a:gd name="connsiteX121" fmla="*/ 282135 w 430627"/>
                  <a:gd name="connsiteY121" fmla="*/ 18562 h 423203"/>
                  <a:gd name="connsiteX122" fmla="*/ 308121 w 430627"/>
                  <a:gd name="connsiteY122" fmla="*/ 70534 h 423203"/>
                  <a:gd name="connsiteX123" fmla="*/ 270998 w 430627"/>
                  <a:gd name="connsiteY123" fmla="*/ 85383 h 423203"/>
                  <a:gd name="connsiteX124" fmla="*/ 252437 w 430627"/>
                  <a:gd name="connsiteY124" fmla="*/ 51972 h 423203"/>
                  <a:gd name="connsiteX125" fmla="*/ 270998 w 430627"/>
                  <a:gd name="connsiteY125" fmla="*/ 40835 h 423203"/>
                  <a:gd name="connsiteX126" fmla="*/ 308121 w 430627"/>
                  <a:gd name="connsiteY126" fmla="*/ 70534 h 423203"/>
                  <a:gd name="connsiteX127" fmla="*/ 293272 w 430627"/>
                  <a:gd name="connsiteY127" fmla="*/ 22274 h 423203"/>
                  <a:gd name="connsiteX128" fmla="*/ 341532 w 430627"/>
                  <a:gd name="connsiteY128" fmla="*/ 48260 h 423203"/>
                  <a:gd name="connsiteX129" fmla="*/ 319259 w 430627"/>
                  <a:gd name="connsiteY129" fmla="*/ 63109 h 423203"/>
                  <a:gd name="connsiteX130" fmla="*/ 282135 w 430627"/>
                  <a:gd name="connsiteY130" fmla="*/ 29698 h 423203"/>
                  <a:gd name="connsiteX131" fmla="*/ 293272 w 430627"/>
                  <a:gd name="connsiteY131" fmla="*/ 22274 h 423203"/>
                  <a:gd name="connsiteX132" fmla="*/ 382368 w 430627"/>
                  <a:gd name="connsiteY132" fmla="*/ 92808 h 423203"/>
                  <a:gd name="connsiteX133" fmla="*/ 348957 w 430627"/>
                  <a:gd name="connsiteY133" fmla="*/ 111369 h 423203"/>
                  <a:gd name="connsiteX134" fmla="*/ 322971 w 430627"/>
                  <a:gd name="connsiteY134" fmla="*/ 70534 h 423203"/>
                  <a:gd name="connsiteX135" fmla="*/ 348957 w 430627"/>
                  <a:gd name="connsiteY135" fmla="*/ 51972 h 423203"/>
                  <a:gd name="connsiteX136" fmla="*/ 382368 w 430627"/>
                  <a:gd name="connsiteY136" fmla="*/ 92808 h 423203"/>
                  <a:gd name="connsiteX137" fmla="*/ 215314 w 430627"/>
                  <a:gd name="connsiteY137" fmla="*/ 0 h 423203"/>
                  <a:gd name="connsiteX138" fmla="*/ 0 w 430627"/>
                  <a:gd name="connsiteY138" fmla="*/ 211602 h 423203"/>
                  <a:gd name="connsiteX139" fmla="*/ 215314 w 430627"/>
                  <a:gd name="connsiteY139" fmla="*/ 423203 h 423203"/>
                  <a:gd name="connsiteX140" fmla="*/ 430628 w 430627"/>
                  <a:gd name="connsiteY140" fmla="*/ 211602 h 423203"/>
                  <a:gd name="connsiteX141" fmla="*/ 215314 w 430627"/>
                  <a:gd name="connsiteY141" fmla="*/ 0 h 423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430627" h="423203">
                    <a:moveTo>
                      <a:pt x="337820" y="371231"/>
                    </a:moveTo>
                    <a:cubicBezTo>
                      <a:pt x="308121" y="356382"/>
                      <a:pt x="308121" y="334108"/>
                      <a:pt x="311834" y="326683"/>
                    </a:cubicBezTo>
                    <a:cubicBezTo>
                      <a:pt x="311834" y="319258"/>
                      <a:pt x="319259" y="322971"/>
                      <a:pt x="322971" y="322971"/>
                    </a:cubicBezTo>
                    <a:cubicBezTo>
                      <a:pt x="341532" y="322971"/>
                      <a:pt x="360094" y="319258"/>
                      <a:pt x="386080" y="293272"/>
                    </a:cubicBezTo>
                    <a:cubicBezTo>
                      <a:pt x="412066" y="267286"/>
                      <a:pt x="423203" y="204177"/>
                      <a:pt x="378655" y="163342"/>
                    </a:cubicBezTo>
                    <a:cubicBezTo>
                      <a:pt x="334108" y="118794"/>
                      <a:pt x="285848" y="126218"/>
                      <a:pt x="252437" y="167054"/>
                    </a:cubicBezTo>
                    <a:cubicBezTo>
                      <a:pt x="245012" y="174478"/>
                      <a:pt x="230163" y="181903"/>
                      <a:pt x="215314" y="181903"/>
                    </a:cubicBezTo>
                    <a:cubicBezTo>
                      <a:pt x="196752" y="181903"/>
                      <a:pt x="207889" y="196752"/>
                      <a:pt x="207889" y="200465"/>
                    </a:cubicBezTo>
                    <a:cubicBezTo>
                      <a:pt x="207889" y="204177"/>
                      <a:pt x="204177" y="204177"/>
                      <a:pt x="204177" y="204177"/>
                    </a:cubicBezTo>
                    <a:cubicBezTo>
                      <a:pt x="196752" y="200465"/>
                      <a:pt x="200465" y="211602"/>
                      <a:pt x="200465" y="215314"/>
                    </a:cubicBezTo>
                    <a:cubicBezTo>
                      <a:pt x="200465" y="219026"/>
                      <a:pt x="196752" y="219026"/>
                      <a:pt x="196752" y="219026"/>
                    </a:cubicBezTo>
                    <a:cubicBezTo>
                      <a:pt x="189328" y="219026"/>
                      <a:pt x="189328" y="226451"/>
                      <a:pt x="189328" y="230163"/>
                    </a:cubicBezTo>
                    <a:cubicBezTo>
                      <a:pt x="189328" y="233875"/>
                      <a:pt x="189328" y="233875"/>
                      <a:pt x="185615" y="237588"/>
                    </a:cubicBezTo>
                    <a:cubicBezTo>
                      <a:pt x="181903" y="237588"/>
                      <a:pt x="178191" y="245012"/>
                      <a:pt x="178191" y="252437"/>
                    </a:cubicBezTo>
                    <a:cubicBezTo>
                      <a:pt x="178191" y="259862"/>
                      <a:pt x="185615" y="267286"/>
                      <a:pt x="200465" y="278423"/>
                    </a:cubicBezTo>
                    <a:cubicBezTo>
                      <a:pt x="215314" y="289560"/>
                      <a:pt x="215314" y="296985"/>
                      <a:pt x="215314" y="304409"/>
                    </a:cubicBezTo>
                    <a:cubicBezTo>
                      <a:pt x="215314" y="311834"/>
                      <a:pt x="215314" y="322971"/>
                      <a:pt x="219026" y="330395"/>
                    </a:cubicBezTo>
                    <a:cubicBezTo>
                      <a:pt x="222738" y="337820"/>
                      <a:pt x="222738" y="356382"/>
                      <a:pt x="204177" y="356382"/>
                    </a:cubicBezTo>
                    <a:cubicBezTo>
                      <a:pt x="181903" y="356382"/>
                      <a:pt x="137355" y="374943"/>
                      <a:pt x="133643" y="378655"/>
                    </a:cubicBezTo>
                    <a:cubicBezTo>
                      <a:pt x="118794" y="382368"/>
                      <a:pt x="103945" y="386080"/>
                      <a:pt x="89095" y="382368"/>
                    </a:cubicBezTo>
                    <a:cubicBezTo>
                      <a:pt x="81671" y="378655"/>
                      <a:pt x="74246" y="371231"/>
                      <a:pt x="66822" y="363806"/>
                    </a:cubicBezTo>
                    <a:cubicBezTo>
                      <a:pt x="63109" y="352669"/>
                      <a:pt x="70534" y="345245"/>
                      <a:pt x="74246" y="337820"/>
                    </a:cubicBezTo>
                    <a:cubicBezTo>
                      <a:pt x="81671" y="345245"/>
                      <a:pt x="92808" y="345245"/>
                      <a:pt x="100232" y="345245"/>
                    </a:cubicBezTo>
                    <a:cubicBezTo>
                      <a:pt x="107657" y="345245"/>
                      <a:pt x="141068" y="341532"/>
                      <a:pt x="144780" y="337820"/>
                    </a:cubicBezTo>
                    <a:cubicBezTo>
                      <a:pt x="148492" y="337820"/>
                      <a:pt x="152205" y="337820"/>
                      <a:pt x="155917" y="337820"/>
                    </a:cubicBezTo>
                    <a:cubicBezTo>
                      <a:pt x="167054" y="341532"/>
                      <a:pt x="185615" y="345245"/>
                      <a:pt x="193040" y="319258"/>
                    </a:cubicBezTo>
                    <a:cubicBezTo>
                      <a:pt x="200465" y="296985"/>
                      <a:pt x="181903" y="300697"/>
                      <a:pt x="181903" y="304409"/>
                    </a:cubicBezTo>
                    <a:cubicBezTo>
                      <a:pt x="178191" y="304409"/>
                      <a:pt x="178191" y="304409"/>
                      <a:pt x="178191" y="304409"/>
                    </a:cubicBezTo>
                    <a:cubicBezTo>
                      <a:pt x="181903" y="293272"/>
                      <a:pt x="178191" y="293272"/>
                      <a:pt x="178191" y="293272"/>
                    </a:cubicBezTo>
                    <a:cubicBezTo>
                      <a:pt x="170766" y="293272"/>
                      <a:pt x="163341" y="300697"/>
                      <a:pt x="159629" y="300697"/>
                    </a:cubicBezTo>
                    <a:cubicBezTo>
                      <a:pt x="155917" y="304409"/>
                      <a:pt x="152205" y="304409"/>
                      <a:pt x="152205" y="300697"/>
                    </a:cubicBezTo>
                    <a:cubicBezTo>
                      <a:pt x="144780" y="296985"/>
                      <a:pt x="118794" y="304409"/>
                      <a:pt x="107657" y="289560"/>
                    </a:cubicBezTo>
                    <a:cubicBezTo>
                      <a:pt x="107657" y="285848"/>
                      <a:pt x="100232" y="230163"/>
                      <a:pt x="96520" y="219026"/>
                    </a:cubicBezTo>
                    <a:cubicBezTo>
                      <a:pt x="96520" y="215314"/>
                      <a:pt x="96520" y="215314"/>
                      <a:pt x="96520" y="211602"/>
                    </a:cubicBezTo>
                    <a:cubicBezTo>
                      <a:pt x="103945" y="200465"/>
                      <a:pt x="122506" y="211602"/>
                      <a:pt x="129931" y="211602"/>
                    </a:cubicBezTo>
                    <a:cubicBezTo>
                      <a:pt x="141068" y="211602"/>
                      <a:pt x="144780" y="207889"/>
                      <a:pt x="148492" y="204177"/>
                    </a:cubicBezTo>
                    <a:cubicBezTo>
                      <a:pt x="152205" y="200465"/>
                      <a:pt x="152205" y="204177"/>
                      <a:pt x="155917" y="200465"/>
                    </a:cubicBezTo>
                    <a:cubicBezTo>
                      <a:pt x="159629" y="200465"/>
                      <a:pt x="155917" y="196752"/>
                      <a:pt x="155917" y="193040"/>
                    </a:cubicBezTo>
                    <a:cubicBezTo>
                      <a:pt x="155917" y="193040"/>
                      <a:pt x="155917" y="193040"/>
                      <a:pt x="159629" y="189328"/>
                    </a:cubicBezTo>
                    <a:cubicBezTo>
                      <a:pt x="163341" y="189328"/>
                      <a:pt x="159629" y="185615"/>
                      <a:pt x="159629" y="181903"/>
                    </a:cubicBezTo>
                    <a:cubicBezTo>
                      <a:pt x="163341" y="178191"/>
                      <a:pt x="170766" y="181903"/>
                      <a:pt x="167054" y="170766"/>
                    </a:cubicBezTo>
                    <a:cubicBezTo>
                      <a:pt x="163341" y="163342"/>
                      <a:pt x="167054" y="155917"/>
                      <a:pt x="170766" y="152205"/>
                    </a:cubicBezTo>
                    <a:cubicBezTo>
                      <a:pt x="178191" y="144780"/>
                      <a:pt x="200465" y="115082"/>
                      <a:pt x="159629" y="81671"/>
                    </a:cubicBezTo>
                    <a:cubicBezTo>
                      <a:pt x="122506" y="51972"/>
                      <a:pt x="85383" y="51972"/>
                      <a:pt x="59397" y="77958"/>
                    </a:cubicBezTo>
                    <a:cubicBezTo>
                      <a:pt x="33411" y="103945"/>
                      <a:pt x="48260" y="141068"/>
                      <a:pt x="48260" y="152205"/>
                    </a:cubicBezTo>
                    <a:cubicBezTo>
                      <a:pt x="51972" y="163342"/>
                      <a:pt x="44548" y="170766"/>
                      <a:pt x="33411" y="174478"/>
                    </a:cubicBezTo>
                    <a:cubicBezTo>
                      <a:pt x="25986" y="178191"/>
                      <a:pt x="11137" y="189328"/>
                      <a:pt x="0" y="196752"/>
                    </a:cubicBezTo>
                    <a:cubicBezTo>
                      <a:pt x="0" y="115082"/>
                      <a:pt x="51972" y="44548"/>
                      <a:pt x="129931" y="14849"/>
                    </a:cubicBezTo>
                    <a:cubicBezTo>
                      <a:pt x="133643" y="18562"/>
                      <a:pt x="137355" y="22274"/>
                      <a:pt x="141068" y="25986"/>
                    </a:cubicBezTo>
                    <a:cubicBezTo>
                      <a:pt x="133643" y="33411"/>
                      <a:pt x="115081" y="48260"/>
                      <a:pt x="115081" y="48260"/>
                    </a:cubicBezTo>
                    <a:cubicBezTo>
                      <a:pt x="115081" y="48260"/>
                      <a:pt x="118794" y="48260"/>
                      <a:pt x="118794" y="48260"/>
                    </a:cubicBezTo>
                    <a:cubicBezTo>
                      <a:pt x="118794" y="48260"/>
                      <a:pt x="122506" y="48260"/>
                      <a:pt x="122506" y="48260"/>
                    </a:cubicBezTo>
                    <a:cubicBezTo>
                      <a:pt x="122506" y="48260"/>
                      <a:pt x="137355" y="33411"/>
                      <a:pt x="148492" y="29698"/>
                    </a:cubicBezTo>
                    <a:cubicBezTo>
                      <a:pt x="155917" y="33411"/>
                      <a:pt x="159629" y="37123"/>
                      <a:pt x="167054" y="40835"/>
                    </a:cubicBezTo>
                    <a:cubicBezTo>
                      <a:pt x="163341" y="48260"/>
                      <a:pt x="152205" y="63109"/>
                      <a:pt x="152205" y="63109"/>
                    </a:cubicBezTo>
                    <a:cubicBezTo>
                      <a:pt x="152205" y="63109"/>
                      <a:pt x="155917" y="63109"/>
                      <a:pt x="155917" y="66822"/>
                    </a:cubicBezTo>
                    <a:cubicBezTo>
                      <a:pt x="155917" y="70534"/>
                      <a:pt x="159629" y="70534"/>
                      <a:pt x="159629" y="70534"/>
                    </a:cubicBezTo>
                    <a:cubicBezTo>
                      <a:pt x="159629" y="70534"/>
                      <a:pt x="170766" y="51972"/>
                      <a:pt x="174478" y="44548"/>
                    </a:cubicBezTo>
                    <a:cubicBezTo>
                      <a:pt x="181903" y="48260"/>
                      <a:pt x="193040" y="48260"/>
                      <a:pt x="200465" y="48260"/>
                    </a:cubicBezTo>
                    <a:lnTo>
                      <a:pt x="200465" y="81671"/>
                    </a:lnTo>
                    <a:cubicBezTo>
                      <a:pt x="196752" y="81671"/>
                      <a:pt x="181903" y="81671"/>
                      <a:pt x="178191" y="81671"/>
                    </a:cubicBezTo>
                    <a:lnTo>
                      <a:pt x="174478" y="81671"/>
                    </a:lnTo>
                    <a:lnTo>
                      <a:pt x="174478" y="85383"/>
                    </a:lnTo>
                    <a:cubicBezTo>
                      <a:pt x="174478" y="89095"/>
                      <a:pt x="178191" y="89095"/>
                      <a:pt x="178191" y="92808"/>
                    </a:cubicBezTo>
                    <a:lnTo>
                      <a:pt x="178191" y="92808"/>
                    </a:lnTo>
                    <a:lnTo>
                      <a:pt x="178191" y="92808"/>
                    </a:lnTo>
                    <a:cubicBezTo>
                      <a:pt x="181903" y="92808"/>
                      <a:pt x="193040" y="92808"/>
                      <a:pt x="196752" y="92808"/>
                    </a:cubicBezTo>
                    <a:lnTo>
                      <a:pt x="196752" y="155917"/>
                    </a:lnTo>
                    <a:lnTo>
                      <a:pt x="204177" y="155917"/>
                    </a:lnTo>
                    <a:lnTo>
                      <a:pt x="204177" y="141068"/>
                    </a:lnTo>
                    <a:cubicBezTo>
                      <a:pt x="219026" y="141068"/>
                      <a:pt x="230163" y="141068"/>
                      <a:pt x="241300" y="137355"/>
                    </a:cubicBezTo>
                    <a:lnTo>
                      <a:pt x="241300" y="137355"/>
                    </a:lnTo>
                    <a:lnTo>
                      <a:pt x="252437" y="126218"/>
                    </a:lnTo>
                    <a:lnTo>
                      <a:pt x="245012" y="126218"/>
                    </a:lnTo>
                    <a:cubicBezTo>
                      <a:pt x="230163" y="126218"/>
                      <a:pt x="219026" y="129931"/>
                      <a:pt x="207889" y="129931"/>
                    </a:cubicBezTo>
                    <a:cubicBezTo>
                      <a:pt x="207889" y="129931"/>
                      <a:pt x="204177" y="129931"/>
                      <a:pt x="200465" y="129931"/>
                    </a:cubicBezTo>
                    <a:lnTo>
                      <a:pt x="200465" y="89095"/>
                    </a:lnTo>
                    <a:cubicBezTo>
                      <a:pt x="215314" y="89095"/>
                      <a:pt x="233875" y="85383"/>
                      <a:pt x="248725" y="81671"/>
                    </a:cubicBezTo>
                    <a:cubicBezTo>
                      <a:pt x="252437" y="92808"/>
                      <a:pt x="259861" y="118794"/>
                      <a:pt x="259861" y="118794"/>
                    </a:cubicBezTo>
                    <a:lnTo>
                      <a:pt x="267286" y="115082"/>
                    </a:lnTo>
                    <a:cubicBezTo>
                      <a:pt x="267286" y="115082"/>
                      <a:pt x="259861" y="89095"/>
                      <a:pt x="256149" y="77958"/>
                    </a:cubicBezTo>
                    <a:cubicBezTo>
                      <a:pt x="270998" y="74246"/>
                      <a:pt x="282135" y="66822"/>
                      <a:pt x="293272" y="63109"/>
                    </a:cubicBezTo>
                    <a:cubicBezTo>
                      <a:pt x="304409" y="74246"/>
                      <a:pt x="311834" y="89095"/>
                      <a:pt x="319259" y="100232"/>
                    </a:cubicBezTo>
                    <a:cubicBezTo>
                      <a:pt x="311834" y="103945"/>
                      <a:pt x="300697" y="107657"/>
                      <a:pt x="300697" y="107657"/>
                    </a:cubicBezTo>
                    <a:cubicBezTo>
                      <a:pt x="311834" y="107657"/>
                      <a:pt x="315546" y="111369"/>
                      <a:pt x="315546" y="111369"/>
                    </a:cubicBezTo>
                    <a:cubicBezTo>
                      <a:pt x="315546" y="111369"/>
                      <a:pt x="319259" y="111369"/>
                      <a:pt x="319259" y="107657"/>
                    </a:cubicBezTo>
                    <a:cubicBezTo>
                      <a:pt x="319259" y="107657"/>
                      <a:pt x="322971" y="111369"/>
                      <a:pt x="322971" y="111369"/>
                    </a:cubicBezTo>
                    <a:lnTo>
                      <a:pt x="334108" y="115082"/>
                    </a:lnTo>
                    <a:lnTo>
                      <a:pt x="334108" y="111369"/>
                    </a:lnTo>
                    <a:cubicBezTo>
                      <a:pt x="334108" y="111369"/>
                      <a:pt x="330395" y="103945"/>
                      <a:pt x="330395" y="100232"/>
                    </a:cubicBezTo>
                    <a:cubicBezTo>
                      <a:pt x="341532" y="92808"/>
                      <a:pt x="356382" y="89095"/>
                      <a:pt x="367518" y="77958"/>
                    </a:cubicBezTo>
                    <a:cubicBezTo>
                      <a:pt x="389792" y="111369"/>
                      <a:pt x="400929" y="148492"/>
                      <a:pt x="400929" y="189328"/>
                    </a:cubicBezTo>
                    <a:cubicBezTo>
                      <a:pt x="419491" y="274711"/>
                      <a:pt x="389792" y="334108"/>
                      <a:pt x="337820" y="371231"/>
                    </a:cubicBezTo>
                    <a:moveTo>
                      <a:pt x="193040" y="7425"/>
                    </a:moveTo>
                    <a:cubicBezTo>
                      <a:pt x="181903" y="11137"/>
                      <a:pt x="167054" y="18562"/>
                      <a:pt x="155917" y="25986"/>
                    </a:cubicBezTo>
                    <a:cubicBezTo>
                      <a:pt x="152205" y="22274"/>
                      <a:pt x="148492" y="18562"/>
                      <a:pt x="144780" y="14849"/>
                    </a:cubicBezTo>
                    <a:cubicBezTo>
                      <a:pt x="159629" y="14849"/>
                      <a:pt x="174478" y="11137"/>
                      <a:pt x="193040" y="7425"/>
                    </a:cubicBezTo>
                    <a:moveTo>
                      <a:pt x="178191" y="44548"/>
                    </a:moveTo>
                    <a:cubicBezTo>
                      <a:pt x="170766" y="40835"/>
                      <a:pt x="167054" y="40835"/>
                      <a:pt x="163341" y="37123"/>
                    </a:cubicBezTo>
                    <a:cubicBezTo>
                      <a:pt x="174478" y="29698"/>
                      <a:pt x="189328" y="22274"/>
                      <a:pt x="200465" y="18562"/>
                    </a:cubicBezTo>
                    <a:cubicBezTo>
                      <a:pt x="193040" y="22274"/>
                      <a:pt x="185615" y="33411"/>
                      <a:pt x="178191" y="44548"/>
                    </a:cubicBezTo>
                    <a:moveTo>
                      <a:pt x="207889" y="14849"/>
                    </a:moveTo>
                    <a:lnTo>
                      <a:pt x="207889" y="48260"/>
                    </a:lnTo>
                    <a:cubicBezTo>
                      <a:pt x="200465" y="48260"/>
                      <a:pt x="193040" y="48260"/>
                      <a:pt x="185615" y="44548"/>
                    </a:cubicBezTo>
                    <a:cubicBezTo>
                      <a:pt x="193040" y="37123"/>
                      <a:pt x="200465" y="25986"/>
                      <a:pt x="207889" y="14849"/>
                    </a:cubicBezTo>
                    <a:moveTo>
                      <a:pt x="219026" y="59397"/>
                    </a:moveTo>
                    <a:cubicBezTo>
                      <a:pt x="230163" y="59397"/>
                      <a:pt x="237588" y="55685"/>
                      <a:pt x="245012" y="55685"/>
                    </a:cubicBezTo>
                    <a:cubicBezTo>
                      <a:pt x="252437" y="66822"/>
                      <a:pt x="256149" y="77958"/>
                      <a:pt x="263574" y="89095"/>
                    </a:cubicBezTo>
                    <a:cubicBezTo>
                      <a:pt x="248725" y="92808"/>
                      <a:pt x="233875" y="96520"/>
                      <a:pt x="219026" y="96520"/>
                    </a:cubicBezTo>
                    <a:lnTo>
                      <a:pt x="219026" y="59397"/>
                    </a:lnTo>
                    <a:close/>
                    <a:moveTo>
                      <a:pt x="219026" y="14849"/>
                    </a:moveTo>
                    <a:cubicBezTo>
                      <a:pt x="226451" y="25986"/>
                      <a:pt x="233875" y="33411"/>
                      <a:pt x="241300" y="44548"/>
                    </a:cubicBezTo>
                    <a:cubicBezTo>
                      <a:pt x="233875" y="48260"/>
                      <a:pt x="226451" y="48260"/>
                      <a:pt x="219026" y="48260"/>
                    </a:cubicBezTo>
                    <a:lnTo>
                      <a:pt x="219026" y="14849"/>
                    </a:lnTo>
                    <a:close/>
                    <a:moveTo>
                      <a:pt x="267286" y="33411"/>
                    </a:moveTo>
                    <a:cubicBezTo>
                      <a:pt x="263574" y="37123"/>
                      <a:pt x="256149" y="40835"/>
                      <a:pt x="252437" y="40835"/>
                    </a:cubicBezTo>
                    <a:cubicBezTo>
                      <a:pt x="245012" y="29698"/>
                      <a:pt x="237588" y="22274"/>
                      <a:pt x="230163" y="11137"/>
                    </a:cubicBezTo>
                    <a:cubicBezTo>
                      <a:pt x="241300" y="18562"/>
                      <a:pt x="252437" y="25986"/>
                      <a:pt x="267286" y="33411"/>
                    </a:cubicBezTo>
                    <a:moveTo>
                      <a:pt x="282135" y="18562"/>
                    </a:moveTo>
                    <a:cubicBezTo>
                      <a:pt x="278423" y="22274"/>
                      <a:pt x="274711" y="25986"/>
                      <a:pt x="270998" y="29698"/>
                    </a:cubicBezTo>
                    <a:cubicBezTo>
                      <a:pt x="259861" y="22274"/>
                      <a:pt x="248725" y="14849"/>
                      <a:pt x="233875" y="11137"/>
                    </a:cubicBezTo>
                    <a:cubicBezTo>
                      <a:pt x="252437" y="11137"/>
                      <a:pt x="267286" y="14849"/>
                      <a:pt x="282135" y="18562"/>
                    </a:cubicBezTo>
                    <a:moveTo>
                      <a:pt x="308121" y="70534"/>
                    </a:moveTo>
                    <a:cubicBezTo>
                      <a:pt x="296984" y="77958"/>
                      <a:pt x="285848" y="81671"/>
                      <a:pt x="270998" y="85383"/>
                    </a:cubicBezTo>
                    <a:cubicBezTo>
                      <a:pt x="267286" y="74246"/>
                      <a:pt x="259861" y="63109"/>
                      <a:pt x="252437" y="51972"/>
                    </a:cubicBezTo>
                    <a:cubicBezTo>
                      <a:pt x="259861" y="48260"/>
                      <a:pt x="267286" y="44548"/>
                      <a:pt x="270998" y="40835"/>
                    </a:cubicBezTo>
                    <a:cubicBezTo>
                      <a:pt x="285848" y="48260"/>
                      <a:pt x="296984" y="59397"/>
                      <a:pt x="308121" y="70534"/>
                    </a:cubicBezTo>
                    <a:moveTo>
                      <a:pt x="293272" y="22274"/>
                    </a:moveTo>
                    <a:cubicBezTo>
                      <a:pt x="311834" y="29698"/>
                      <a:pt x="326683" y="37123"/>
                      <a:pt x="341532" y="48260"/>
                    </a:cubicBezTo>
                    <a:cubicBezTo>
                      <a:pt x="334108" y="55685"/>
                      <a:pt x="326683" y="59397"/>
                      <a:pt x="319259" y="63109"/>
                    </a:cubicBezTo>
                    <a:cubicBezTo>
                      <a:pt x="308121" y="51972"/>
                      <a:pt x="296984" y="40835"/>
                      <a:pt x="282135" y="29698"/>
                    </a:cubicBezTo>
                    <a:cubicBezTo>
                      <a:pt x="285848" y="29698"/>
                      <a:pt x="289560" y="25986"/>
                      <a:pt x="293272" y="22274"/>
                    </a:cubicBezTo>
                    <a:moveTo>
                      <a:pt x="382368" y="92808"/>
                    </a:moveTo>
                    <a:cubicBezTo>
                      <a:pt x="371231" y="100232"/>
                      <a:pt x="360094" y="107657"/>
                      <a:pt x="348957" y="111369"/>
                    </a:cubicBezTo>
                    <a:cubicBezTo>
                      <a:pt x="341532" y="96520"/>
                      <a:pt x="334108" y="85383"/>
                      <a:pt x="322971" y="70534"/>
                    </a:cubicBezTo>
                    <a:cubicBezTo>
                      <a:pt x="330395" y="66822"/>
                      <a:pt x="341532" y="59397"/>
                      <a:pt x="348957" y="51972"/>
                    </a:cubicBezTo>
                    <a:cubicBezTo>
                      <a:pt x="360094" y="66822"/>
                      <a:pt x="371231" y="77958"/>
                      <a:pt x="382368" y="92808"/>
                    </a:cubicBezTo>
                    <a:moveTo>
                      <a:pt x="215314" y="0"/>
                    </a:moveTo>
                    <a:cubicBezTo>
                      <a:pt x="96520" y="0"/>
                      <a:pt x="0" y="96520"/>
                      <a:pt x="0" y="211602"/>
                    </a:cubicBezTo>
                    <a:cubicBezTo>
                      <a:pt x="0" y="326683"/>
                      <a:pt x="96520" y="423203"/>
                      <a:pt x="215314" y="423203"/>
                    </a:cubicBezTo>
                    <a:cubicBezTo>
                      <a:pt x="334108" y="423203"/>
                      <a:pt x="430628" y="326683"/>
                      <a:pt x="430628" y="211602"/>
                    </a:cubicBezTo>
                    <a:cubicBezTo>
                      <a:pt x="430628" y="92808"/>
                      <a:pt x="334108" y="0"/>
                      <a:pt x="215314" y="0"/>
                    </a:cubicBezTo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8CE86A5-F222-4D66-B463-8FFF8D5255A4}"/>
                  </a:ext>
                </a:extLst>
              </p:cNvPr>
              <p:cNvSpPr/>
              <p:nvPr/>
            </p:nvSpPr>
            <p:spPr>
              <a:xfrm>
                <a:off x="5060631" y="91146"/>
                <a:ext cx="41153" cy="85383"/>
              </a:xfrm>
              <a:custGeom>
                <a:avLst/>
                <a:gdLst>
                  <a:gd name="connsiteX0" fmla="*/ 41153 w 41153"/>
                  <a:gd name="connsiteY0" fmla="*/ 0 h 85383"/>
                  <a:gd name="connsiteX1" fmla="*/ 41153 w 41153"/>
                  <a:gd name="connsiteY1" fmla="*/ 0 h 85383"/>
                  <a:gd name="connsiteX2" fmla="*/ 318 w 41153"/>
                  <a:gd name="connsiteY2" fmla="*/ 74246 h 85383"/>
                  <a:gd name="connsiteX3" fmla="*/ 318 w 41153"/>
                  <a:gd name="connsiteY3" fmla="*/ 77958 h 85383"/>
                  <a:gd name="connsiteX4" fmla="*/ 318 w 41153"/>
                  <a:gd name="connsiteY4" fmla="*/ 85383 h 85383"/>
                  <a:gd name="connsiteX5" fmla="*/ 4030 w 41153"/>
                  <a:gd name="connsiteY5" fmla="*/ 81671 h 85383"/>
                  <a:gd name="connsiteX6" fmla="*/ 41153 w 41153"/>
                  <a:gd name="connsiteY6" fmla="*/ 7425 h 85383"/>
                  <a:gd name="connsiteX7" fmla="*/ 41153 w 41153"/>
                  <a:gd name="connsiteY7" fmla="*/ 0 h 85383"/>
                  <a:gd name="connsiteX8" fmla="*/ 41153 w 41153"/>
                  <a:gd name="connsiteY8" fmla="*/ 0 h 8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53" h="85383">
                    <a:moveTo>
                      <a:pt x="41153" y="0"/>
                    </a:moveTo>
                    <a:lnTo>
                      <a:pt x="41153" y="0"/>
                    </a:lnTo>
                    <a:cubicBezTo>
                      <a:pt x="26304" y="14849"/>
                      <a:pt x="-3394" y="44548"/>
                      <a:pt x="318" y="74246"/>
                    </a:cubicBezTo>
                    <a:cubicBezTo>
                      <a:pt x="318" y="74246"/>
                      <a:pt x="318" y="77958"/>
                      <a:pt x="318" y="77958"/>
                    </a:cubicBezTo>
                    <a:cubicBezTo>
                      <a:pt x="318" y="77958"/>
                      <a:pt x="318" y="85383"/>
                      <a:pt x="318" y="85383"/>
                    </a:cubicBezTo>
                    <a:lnTo>
                      <a:pt x="4030" y="81671"/>
                    </a:lnTo>
                    <a:cubicBezTo>
                      <a:pt x="22592" y="66822"/>
                      <a:pt x="33729" y="37123"/>
                      <a:pt x="41153" y="7425"/>
                    </a:cubicBezTo>
                    <a:lnTo>
                      <a:pt x="41153" y="0"/>
                    </a:lnTo>
                    <a:lnTo>
                      <a:pt x="411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7436ED4-4D84-41AA-8C75-53A2FBE448BA}"/>
                  </a:ext>
                </a:extLst>
              </p:cNvPr>
              <p:cNvSpPr/>
              <p:nvPr/>
            </p:nvSpPr>
            <p:spPr>
              <a:xfrm>
                <a:off x="5033023" y="143119"/>
                <a:ext cx="29318" cy="118793"/>
              </a:xfrm>
              <a:custGeom>
                <a:avLst/>
                <a:gdLst>
                  <a:gd name="connsiteX0" fmla="*/ 9364 w 29318"/>
                  <a:gd name="connsiteY0" fmla="*/ 3712 h 118793"/>
                  <a:gd name="connsiteX1" fmla="*/ 9364 w 29318"/>
                  <a:gd name="connsiteY1" fmla="*/ 7425 h 118793"/>
                  <a:gd name="connsiteX2" fmla="*/ 1940 w 29318"/>
                  <a:gd name="connsiteY2" fmla="*/ 37123 h 118793"/>
                  <a:gd name="connsiteX3" fmla="*/ 16789 w 29318"/>
                  <a:gd name="connsiteY3" fmla="*/ 111369 h 118793"/>
                  <a:gd name="connsiteX4" fmla="*/ 20501 w 29318"/>
                  <a:gd name="connsiteY4" fmla="*/ 115082 h 118793"/>
                  <a:gd name="connsiteX5" fmla="*/ 24214 w 29318"/>
                  <a:gd name="connsiteY5" fmla="*/ 118794 h 118793"/>
                  <a:gd name="connsiteX6" fmla="*/ 27926 w 29318"/>
                  <a:gd name="connsiteY6" fmla="*/ 103945 h 118793"/>
                  <a:gd name="connsiteX7" fmla="*/ 16789 w 29318"/>
                  <a:gd name="connsiteY7" fmla="*/ 7425 h 118793"/>
                  <a:gd name="connsiteX8" fmla="*/ 13077 w 29318"/>
                  <a:gd name="connsiteY8" fmla="*/ 0 h 118793"/>
                  <a:gd name="connsiteX9" fmla="*/ 9364 w 29318"/>
                  <a:gd name="connsiteY9" fmla="*/ 3712 h 11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18" h="118793">
                    <a:moveTo>
                      <a:pt x="9364" y="3712"/>
                    </a:moveTo>
                    <a:lnTo>
                      <a:pt x="9364" y="7425"/>
                    </a:lnTo>
                    <a:cubicBezTo>
                      <a:pt x="5652" y="11137"/>
                      <a:pt x="1940" y="22274"/>
                      <a:pt x="1940" y="37123"/>
                    </a:cubicBezTo>
                    <a:cubicBezTo>
                      <a:pt x="-1772" y="59397"/>
                      <a:pt x="-1772" y="89095"/>
                      <a:pt x="16789" y="111369"/>
                    </a:cubicBezTo>
                    <a:cubicBezTo>
                      <a:pt x="16789" y="111369"/>
                      <a:pt x="20501" y="115082"/>
                      <a:pt x="20501" y="115082"/>
                    </a:cubicBezTo>
                    <a:lnTo>
                      <a:pt x="24214" y="118794"/>
                    </a:lnTo>
                    <a:lnTo>
                      <a:pt x="27926" y="103945"/>
                    </a:lnTo>
                    <a:cubicBezTo>
                      <a:pt x="31638" y="81671"/>
                      <a:pt x="27926" y="29698"/>
                      <a:pt x="16789" y="7425"/>
                    </a:cubicBezTo>
                    <a:lnTo>
                      <a:pt x="13077" y="0"/>
                    </a:lnTo>
                    <a:lnTo>
                      <a:pt x="9364" y="3712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6A9BB61-DD5B-4657-83FA-38B8E395FC67}"/>
                  </a:ext>
                </a:extLst>
              </p:cNvPr>
              <p:cNvSpPr/>
              <p:nvPr/>
            </p:nvSpPr>
            <p:spPr>
              <a:xfrm>
                <a:off x="5023826" y="228502"/>
                <a:ext cx="48259" cy="115081"/>
              </a:xfrm>
              <a:custGeom>
                <a:avLst/>
                <a:gdLst>
                  <a:gd name="connsiteX0" fmla="*/ 0 w 48259"/>
                  <a:gd name="connsiteY0" fmla="*/ 3712 h 115081"/>
                  <a:gd name="connsiteX1" fmla="*/ 0 w 48259"/>
                  <a:gd name="connsiteY1" fmla="*/ 7425 h 115081"/>
                  <a:gd name="connsiteX2" fmla="*/ 44548 w 48259"/>
                  <a:gd name="connsiteY2" fmla="*/ 111369 h 115081"/>
                  <a:gd name="connsiteX3" fmla="*/ 48260 w 48259"/>
                  <a:gd name="connsiteY3" fmla="*/ 115082 h 115081"/>
                  <a:gd name="connsiteX4" fmla="*/ 48260 w 48259"/>
                  <a:gd name="connsiteY4" fmla="*/ 107657 h 115081"/>
                  <a:gd name="connsiteX5" fmla="*/ 7425 w 48259"/>
                  <a:gd name="connsiteY5" fmla="*/ 7425 h 115081"/>
                  <a:gd name="connsiteX6" fmla="*/ 3712 w 48259"/>
                  <a:gd name="connsiteY6" fmla="*/ 0 h 115081"/>
                  <a:gd name="connsiteX7" fmla="*/ 0 w 48259"/>
                  <a:gd name="connsiteY7" fmla="*/ 3712 h 11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59" h="115081">
                    <a:moveTo>
                      <a:pt x="0" y="3712"/>
                    </a:moveTo>
                    <a:lnTo>
                      <a:pt x="0" y="7425"/>
                    </a:lnTo>
                    <a:cubicBezTo>
                      <a:pt x="0" y="29699"/>
                      <a:pt x="0" y="81671"/>
                      <a:pt x="44548" y="111369"/>
                    </a:cubicBezTo>
                    <a:cubicBezTo>
                      <a:pt x="44548" y="111369"/>
                      <a:pt x="48260" y="115082"/>
                      <a:pt x="48260" y="115082"/>
                    </a:cubicBezTo>
                    <a:lnTo>
                      <a:pt x="48260" y="107657"/>
                    </a:lnTo>
                    <a:cubicBezTo>
                      <a:pt x="48260" y="89095"/>
                      <a:pt x="22274" y="29699"/>
                      <a:pt x="7425" y="7425"/>
                    </a:cubicBezTo>
                    <a:lnTo>
                      <a:pt x="3712" y="0"/>
                    </a:lnTo>
                    <a:lnTo>
                      <a:pt x="0" y="3712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459BB2C-97D2-4DB7-B9FD-4E37CE6E62B8}"/>
                  </a:ext>
                </a:extLst>
              </p:cNvPr>
              <p:cNvSpPr/>
              <p:nvPr/>
            </p:nvSpPr>
            <p:spPr>
              <a:xfrm>
                <a:off x="5031251" y="325022"/>
                <a:ext cx="89095" cy="100232"/>
              </a:xfrm>
              <a:custGeom>
                <a:avLst/>
                <a:gdLst>
                  <a:gd name="connsiteX0" fmla="*/ 0 w 89095"/>
                  <a:gd name="connsiteY0" fmla="*/ 0 h 100232"/>
                  <a:gd name="connsiteX1" fmla="*/ 0 w 89095"/>
                  <a:gd name="connsiteY1" fmla="*/ 0 h 100232"/>
                  <a:gd name="connsiteX2" fmla="*/ 81671 w 89095"/>
                  <a:gd name="connsiteY2" fmla="*/ 96520 h 100232"/>
                  <a:gd name="connsiteX3" fmla="*/ 89095 w 89095"/>
                  <a:gd name="connsiteY3" fmla="*/ 100232 h 100232"/>
                  <a:gd name="connsiteX4" fmla="*/ 85383 w 89095"/>
                  <a:gd name="connsiteY4" fmla="*/ 92808 h 100232"/>
                  <a:gd name="connsiteX5" fmla="*/ 3712 w 89095"/>
                  <a:gd name="connsiteY5" fmla="*/ 0 h 100232"/>
                  <a:gd name="connsiteX6" fmla="*/ 0 w 89095"/>
                  <a:gd name="connsiteY6" fmla="*/ 0 h 100232"/>
                  <a:gd name="connsiteX7" fmla="*/ 0 w 89095"/>
                  <a:gd name="connsiteY7" fmla="*/ 0 h 10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095" h="100232">
                    <a:moveTo>
                      <a:pt x="0" y="0"/>
                    </a:moveTo>
                    <a:lnTo>
                      <a:pt x="0" y="0"/>
                    </a:lnTo>
                    <a:cubicBezTo>
                      <a:pt x="7425" y="33411"/>
                      <a:pt x="37123" y="81671"/>
                      <a:pt x="81671" y="96520"/>
                    </a:cubicBezTo>
                    <a:lnTo>
                      <a:pt x="89095" y="100232"/>
                    </a:lnTo>
                    <a:lnTo>
                      <a:pt x="85383" y="92808"/>
                    </a:lnTo>
                    <a:cubicBezTo>
                      <a:pt x="77958" y="70534"/>
                      <a:pt x="33411" y="18562"/>
                      <a:pt x="3712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106142E-6FCD-4A91-906B-47DCE1E6CBDA}"/>
                  </a:ext>
                </a:extLst>
              </p:cNvPr>
              <p:cNvSpPr/>
              <p:nvPr/>
            </p:nvSpPr>
            <p:spPr>
              <a:xfrm>
                <a:off x="5068374" y="135694"/>
                <a:ext cx="51972" cy="85383"/>
              </a:xfrm>
              <a:custGeom>
                <a:avLst/>
                <a:gdLst>
                  <a:gd name="connsiteX0" fmla="*/ 51972 w 51972"/>
                  <a:gd name="connsiteY0" fmla="*/ 0 h 85383"/>
                  <a:gd name="connsiteX1" fmla="*/ 51972 w 51972"/>
                  <a:gd name="connsiteY1" fmla="*/ 0 h 85383"/>
                  <a:gd name="connsiteX2" fmla="*/ 0 w 51972"/>
                  <a:gd name="connsiteY2" fmla="*/ 77958 h 85383"/>
                  <a:gd name="connsiteX3" fmla="*/ 0 w 51972"/>
                  <a:gd name="connsiteY3" fmla="*/ 85383 h 85383"/>
                  <a:gd name="connsiteX4" fmla="*/ 3712 w 51972"/>
                  <a:gd name="connsiteY4" fmla="*/ 81671 h 85383"/>
                  <a:gd name="connsiteX5" fmla="*/ 51972 w 51972"/>
                  <a:gd name="connsiteY5" fmla="*/ 7425 h 85383"/>
                  <a:gd name="connsiteX6" fmla="*/ 51972 w 51972"/>
                  <a:gd name="connsiteY6" fmla="*/ 0 h 85383"/>
                  <a:gd name="connsiteX7" fmla="*/ 51972 w 51972"/>
                  <a:gd name="connsiteY7" fmla="*/ 0 h 8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72" h="85383">
                    <a:moveTo>
                      <a:pt x="51972" y="0"/>
                    </a:moveTo>
                    <a:lnTo>
                      <a:pt x="51972" y="0"/>
                    </a:lnTo>
                    <a:cubicBezTo>
                      <a:pt x="14849" y="22274"/>
                      <a:pt x="0" y="48260"/>
                      <a:pt x="0" y="77958"/>
                    </a:cubicBezTo>
                    <a:lnTo>
                      <a:pt x="0" y="85383"/>
                    </a:lnTo>
                    <a:lnTo>
                      <a:pt x="3712" y="81671"/>
                    </a:lnTo>
                    <a:cubicBezTo>
                      <a:pt x="22274" y="66822"/>
                      <a:pt x="44548" y="29698"/>
                      <a:pt x="51972" y="7425"/>
                    </a:cubicBezTo>
                    <a:lnTo>
                      <a:pt x="51972" y="0"/>
                    </a:lnTo>
                    <a:lnTo>
                      <a:pt x="519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440922A-7514-49F9-8295-FC1E08C30350}"/>
                  </a:ext>
                </a:extLst>
              </p:cNvPr>
              <p:cNvSpPr/>
              <p:nvPr/>
            </p:nvSpPr>
            <p:spPr>
              <a:xfrm>
                <a:off x="5064343" y="202516"/>
                <a:ext cx="41154" cy="100232"/>
              </a:xfrm>
              <a:custGeom>
                <a:avLst/>
                <a:gdLst>
                  <a:gd name="connsiteX0" fmla="*/ 37442 w 41154"/>
                  <a:gd name="connsiteY0" fmla="*/ 0 h 100232"/>
                  <a:gd name="connsiteX1" fmla="*/ 37442 w 41154"/>
                  <a:gd name="connsiteY1" fmla="*/ 0 h 100232"/>
                  <a:gd name="connsiteX2" fmla="*/ 319 w 41154"/>
                  <a:gd name="connsiteY2" fmla="*/ 74246 h 100232"/>
                  <a:gd name="connsiteX3" fmla="*/ 4031 w 41154"/>
                  <a:gd name="connsiteY3" fmla="*/ 92808 h 100232"/>
                  <a:gd name="connsiteX4" fmla="*/ 7744 w 41154"/>
                  <a:gd name="connsiteY4" fmla="*/ 100232 h 100232"/>
                  <a:gd name="connsiteX5" fmla="*/ 11456 w 41154"/>
                  <a:gd name="connsiteY5" fmla="*/ 96520 h 100232"/>
                  <a:gd name="connsiteX6" fmla="*/ 41154 w 41154"/>
                  <a:gd name="connsiteY6" fmla="*/ 7425 h 100232"/>
                  <a:gd name="connsiteX7" fmla="*/ 37442 w 41154"/>
                  <a:gd name="connsiteY7" fmla="*/ 0 h 100232"/>
                  <a:gd name="connsiteX8" fmla="*/ 37442 w 41154"/>
                  <a:gd name="connsiteY8" fmla="*/ 0 h 10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54" h="100232">
                    <a:moveTo>
                      <a:pt x="37442" y="0"/>
                    </a:moveTo>
                    <a:lnTo>
                      <a:pt x="37442" y="0"/>
                    </a:lnTo>
                    <a:cubicBezTo>
                      <a:pt x="26305" y="11137"/>
                      <a:pt x="-3393" y="40835"/>
                      <a:pt x="319" y="74246"/>
                    </a:cubicBezTo>
                    <a:cubicBezTo>
                      <a:pt x="319" y="77958"/>
                      <a:pt x="319" y="85383"/>
                      <a:pt x="4031" y="92808"/>
                    </a:cubicBezTo>
                    <a:lnTo>
                      <a:pt x="7744" y="100232"/>
                    </a:lnTo>
                    <a:lnTo>
                      <a:pt x="11456" y="96520"/>
                    </a:lnTo>
                    <a:cubicBezTo>
                      <a:pt x="26305" y="77958"/>
                      <a:pt x="41154" y="29698"/>
                      <a:pt x="41154" y="7425"/>
                    </a:cubicBezTo>
                    <a:lnTo>
                      <a:pt x="37442" y="0"/>
                    </a:lnTo>
                    <a:lnTo>
                      <a:pt x="374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DF1DE53-4218-43A6-92FB-36E85E8BFB18}"/>
                  </a:ext>
                </a:extLst>
              </p:cNvPr>
              <p:cNvSpPr/>
              <p:nvPr/>
            </p:nvSpPr>
            <p:spPr>
              <a:xfrm>
                <a:off x="5079511" y="265625"/>
                <a:ext cx="33410" cy="107656"/>
              </a:xfrm>
              <a:custGeom>
                <a:avLst/>
                <a:gdLst>
                  <a:gd name="connsiteX0" fmla="*/ 22274 w 33410"/>
                  <a:gd name="connsiteY0" fmla="*/ 0 h 107656"/>
                  <a:gd name="connsiteX1" fmla="*/ 22274 w 33410"/>
                  <a:gd name="connsiteY1" fmla="*/ 0 h 107656"/>
                  <a:gd name="connsiteX2" fmla="*/ 0 w 33410"/>
                  <a:gd name="connsiteY2" fmla="*/ 63109 h 107656"/>
                  <a:gd name="connsiteX3" fmla="*/ 14849 w 33410"/>
                  <a:gd name="connsiteY3" fmla="*/ 103945 h 107656"/>
                  <a:gd name="connsiteX4" fmla="*/ 18562 w 33410"/>
                  <a:gd name="connsiteY4" fmla="*/ 107657 h 107656"/>
                  <a:gd name="connsiteX5" fmla="*/ 22274 w 33410"/>
                  <a:gd name="connsiteY5" fmla="*/ 103945 h 107656"/>
                  <a:gd name="connsiteX6" fmla="*/ 33411 w 33410"/>
                  <a:gd name="connsiteY6" fmla="*/ 25986 h 107656"/>
                  <a:gd name="connsiteX7" fmla="*/ 29698 w 33410"/>
                  <a:gd name="connsiteY7" fmla="*/ 0 h 107656"/>
                  <a:gd name="connsiteX8" fmla="*/ 22274 w 33410"/>
                  <a:gd name="connsiteY8" fmla="*/ 0 h 107656"/>
                  <a:gd name="connsiteX9" fmla="*/ 22274 w 33410"/>
                  <a:gd name="connsiteY9" fmla="*/ 0 h 10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10" h="107656">
                    <a:moveTo>
                      <a:pt x="22274" y="0"/>
                    </a:moveTo>
                    <a:lnTo>
                      <a:pt x="22274" y="0"/>
                    </a:lnTo>
                    <a:cubicBezTo>
                      <a:pt x="7425" y="22274"/>
                      <a:pt x="0" y="44548"/>
                      <a:pt x="0" y="63109"/>
                    </a:cubicBezTo>
                    <a:cubicBezTo>
                      <a:pt x="0" y="77958"/>
                      <a:pt x="3712" y="92808"/>
                      <a:pt x="14849" y="103945"/>
                    </a:cubicBezTo>
                    <a:lnTo>
                      <a:pt x="18562" y="107657"/>
                    </a:lnTo>
                    <a:lnTo>
                      <a:pt x="22274" y="103945"/>
                    </a:lnTo>
                    <a:cubicBezTo>
                      <a:pt x="29698" y="92808"/>
                      <a:pt x="33411" y="55685"/>
                      <a:pt x="33411" y="25986"/>
                    </a:cubicBezTo>
                    <a:cubicBezTo>
                      <a:pt x="33411" y="14849"/>
                      <a:pt x="33411" y="7425"/>
                      <a:pt x="29698" y="0"/>
                    </a:cubicBezTo>
                    <a:lnTo>
                      <a:pt x="22274" y="0"/>
                    </a:lnTo>
                    <a:lnTo>
                      <a:pt x="22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1314FA6-FEEE-4A9D-A890-39B91287CF21}"/>
                  </a:ext>
                </a:extLst>
              </p:cNvPr>
              <p:cNvSpPr/>
              <p:nvPr/>
            </p:nvSpPr>
            <p:spPr>
              <a:xfrm>
                <a:off x="5112922" y="332446"/>
                <a:ext cx="40835" cy="107656"/>
              </a:xfrm>
              <a:custGeom>
                <a:avLst/>
                <a:gdLst>
                  <a:gd name="connsiteX0" fmla="*/ 7425 w 40835"/>
                  <a:gd name="connsiteY0" fmla="*/ 0 h 107656"/>
                  <a:gd name="connsiteX1" fmla="*/ 7425 w 40835"/>
                  <a:gd name="connsiteY1" fmla="*/ 0 h 107656"/>
                  <a:gd name="connsiteX2" fmla="*/ 0 w 40835"/>
                  <a:gd name="connsiteY2" fmla="*/ 40835 h 107656"/>
                  <a:gd name="connsiteX3" fmla="*/ 37123 w 40835"/>
                  <a:gd name="connsiteY3" fmla="*/ 107657 h 107656"/>
                  <a:gd name="connsiteX4" fmla="*/ 40835 w 40835"/>
                  <a:gd name="connsiteY4" fmla="*/ 107657 h 107656"/>
                  <a:gd name="connsiteX5" fmla="*/ 40835 w 40835"/>
                  <a:gd name="connsiteY5" fmla="*/ 103945 h 107656"/>
                  <a:gd name="connsiteX6" fmla="*/ 40835 w 40835"/>
                  <a:gd name="connsiteY6" fmla="*/ 100232 h 107656"/>
                  <a:gd name="connsiteX7" fmla="*/ 11137 w 40835"/>
                  <a:gd name="connsiteY7" fmla="*/ 3712 h 107656"/>
                  <a:gd name="connsiteX8" fmla="*/ 7425 w 40835"/>
                  <a:gd name="connsiteY8" fmla="*/ 0 h 107656"/>
                  <a:gd name="connsiteX9" fmla="*/ 7425 w 40835"/>
                  <a:gd name="connsiteY9" fmla="*/ 0 h 10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5" h="107656">
                    <a:moveTo>
                      <a:pt x="7425" y="0"/>
                    </a:moveTo>
                    <a:lnTo>
                      <a:pt x="7425" y="0"/>
                    </a:lnTo>
                    <a:cubicBezTo>
                      <a:pt x="3712" y="14849"/>
                      <a:pt x="0" y="29698"/>
                      <a:pt x="0" y="40835"/>
                    </a:cubicBezTo>
                    <a:cubicBezTo>
                      <a:pt x="0" y="70534"/>
                      <a:pt x="14849" y="89095"/>
                      <a:pt x="37123" y="107657"/>
                    </a:cubicBezTo>
                    <a:lnTo>
                      <a:pt x="40835" y="107657"/>
                    </a:lnTo>
                    <a:lnTo>
                      <a:pt x="40835" y="103945"/>
                    </a:lnTo>
                    <a:cubicBezTo>
                      <a:pt x="40835" y="103945"/>
                      <a:pt x="40835" y="100232"/>
                      <a:pt x="40835" y="100232"/>
                    </a:cubicBezTo>
                    <a:cubicBezTo>
                      <a:pt x="40835" y="77958"/>
                      <a:pt x="22274" y="18562"/>
                      <a:pt x="11137" y="3712"/>
                    </a:cubicBezTo>
                    <a:lnTo>
                      <a:pt x="7425" y="0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377924D-228E-4C7C-9365-B2669688E69B}"/>
                  </a:ext>
                </a:extLst>
              </p:cNvPr>
              <p:cNvSpPr/>
              <p:nvPr/>
            </p:nvSpPr>
            <p:spPr>
              <a:xfrm>
                <a:off x="5072086" y="417829"/>
                <a:ext cx="111369" cy="67779"/>
              </a:xfrm>
              <a:custGeom>
                <a:avLst/>
                <a:gdLst>
                  <a:gd name="connsiteX0" fmla="*/ 0 w 111369"/>
                  <a:gd name="connsiteY0" fmla="*/ 3712 h 67779"/>
                  <a:gd name="connsiteX1" fmla="*/ 0 w 111369"/>
                  <a:gd name="connsiteY1" fmla="*/ 3712 h 67779"/>
                  <a:gd name="connsiteX2" fmla="*/ 107657 w 111369"/>
                  <a:gd name="connsiteY2" fmla="*/ 66822 h 67779"/>
                  <a:gd name="connsiteX3" fmla="*/ 111369 w 111369"/>
                  <a:gd name="connsiteY3" fmla="*/ 66822 h 67779"/>
                  <a:gd name="connsiteX4" fmla="*/ 107657 w 111369"/>
                  <a:gd name="connsiteY4" fmla="*/ 59397 h 67779"/>
                  <a:gd name="connsiteX5" fmla="*/ 3712 w 111369"/>
                  <a:gd name="connsiteY5" fmla="*/ 0 h 67779"/>
                  <a:gd name="connsiteX6" fmla="*/ 0 w 111369"/>
                  <a:gd name="connsiteY6" fmla="*/ 3712 h 67779"/>
                  <a:gd name="connsiteX7" fmla="*/ 0 w 111369"/>
                  <a:gd name="connsiteY7" fmla="*/ 3712 h 6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369" h="67779">
                    <a:moveTo>
                      <a:pt x="0" y="3712"/>
                    </a:moveTo>
                    <a:lnTo>
                      <a:pt x="0" y="3712"/>
                    </a:lnTo>
                    <a:cubicBezTo>
                      <a:pt x="18562" y="37123"/>
                      <a:pt x="51972" y="74246"/>
                      <a:pt x="107657" y="66822"/>
                    </a:cubicBezTo>
                    <a:lnTo>
                      <a:pt x="111369" y="66822"/>
                    </a:lnTo>
                    <a:lnTo>
                      <a:pt x="107657" y="59397"/>
                    </a:lnTo>
                    <a:cubicBezTo>
                      <a:pt x="96520" y="44548"/>
                      <a:pt x="25986" y="3712"/>
                      <a:pt x="3712" y="0"/>
                    </a:cubicBezTo>
                    <a:lnTo>
                      <a:pt x="0" y="3712"/>
                    </a:lnTo>
                    <a:lnTo>
                      <a:pt x="0" y="3712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93E1B9D-3718-48C4-9B6A-2941773109B4}"/>
                  </a:ext>
                </a:extLst>
              </p:cNvPr>
              <p:cNvSpPr/>
              <p:nvPr/>
            </p:nvSpPr>
            <p:spPr>
              <a:xfrm>
                <a:off x="5150045" y="484430"/>
                <a:ext cx="263573" cy="89316"/>
              </a:xfrm>
              <a:custGeom>
                <a:avLst/>
                <a:gdLst>
                  <a:gd name="connsiteX0" fmla="*/ 7425 w 263573"/>
                  <a:gd name="connsiteY0" fmla="*/ 11358 h 89316"/>
                  <a:gd name="connsiteX1" fmla="*/ 7425 w 263573"/>
                  <a:gd name="connsiteY1" fmla="*/ 11358 h 89316"/>
                  <a:gd name="connsiteX2" fmla="*/ 0 w 263573"/>
                  <a:gd name="connsiteY2" fmla="*/ 15071 h 89316"/>
                  <a:gd name="connsiteX3" fmla="*/ 7425 w 263573"/>
                  <a:gd name="connsiteY3" fmla="*/ 18783 h 89316"/>
                  <a:gd name="connsiteX4" fmla="*/ 115081 w 263573"/>
                  <a:gd name="connsiteY4" fmla="*/ 29920 h 89316"/>
                  <a:gd name="connsiteX5" fmla="*/ 137355 w 263573"/>
                  <a:gd name="connsiteY5" fmla="*/ 15071 h 89316"/>
                  <a:gd name="connsiteX6" fmla="*/ 252437 w 263573"/>
                  <a:gd name="connsiteY6" fmla="*/ 89317 h 89316"/>
                  <a:gd name="connsiteX7" fmla="*/ 252437 w 263573"/>
                  <a:gd name="connsiteY7" fmla="*/ 89317 h 89316"/>
                  <a:gd name="connsiteX8" fmla="*/ 256149 w 263573"/>
                  <a:gd name="connsiteY8" fmla="*/ 89317 h 89316"/>
                  <a:gd name="connsiteX9" fmla="*/ 263574 w 263573"/>
                  <a:gd name="connsiteY9" fmla="*/ 81892 h 89316"/>
                  <a:gd name="connsiteX10" fmla="*/ 263574 w 263573"/>
                  <a:gd name="connsiteY10" fmla="*/ 78180 h 89316"/>
                  <a:gd name="connsiteX11" fmla="*/ 263574 w 263573"/>
                  <a:gd name="connsiteY11" fmla="*/ 74468 h 89316"/>
                  <a:gd name="connsiteX12" fmla="*/ 193040 w 263573"/>
                  <a:gd name="connsiteY12" fmla="*/ 18783 h 89316"/>
                  <a:gd name="connsiteX13" fmla="*/ 7425 w 263573"/>
                  <a:gd name="connsiteY13" fmla="*/ 11358 h 8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573" h="89316">
                    <a:moveTo>
                      <a:pt x="7425" y="11358"/>
                    </a:moveTo>
                    <a:lnTo>
                      <a:pt x="7425" y="11358"/>
                    </a:lnTo>
                    <a:lnTo>
                      <a:pt x="0" y="15071"/>
                    </a:lnTo>
                    <a:lnTo>
                      <a:pt x="7425" y="18783"/>
                    </a:lnTo>
                    <a:cubicBezTo>
                      <a:pt x="44548" y="33632"/>
                      <a:pt x="89095" y="37345"/>
                      <a:pt x="115081" y="29920"/>
                    </a:cubicBezTo>
                    <a:cubicBezTo>
                      <a:pt x="126219" y="26208"/>
                      <a:pt x="129931" y="22495"/>
                      <a:pt x="137355" y="15071"/>
                    </a:cubicBezTo>
                    <a:cubicBezTo>
                      <a:pt x="185615" y="18783"/>
                      <a:pt x="226451" y="59618"/>
                      <a:pt x="252437" y="89317"/>
                    </a:cubicBezTo>
                    <a:cubicBezTo>
                      <a:pt x="252437" y="89317"/>
                      <a:pt x="252437" y="89317"/>
                      <a:pt x="252437" y="89317"/>
                    </a:cubicBezTo>
                    <a:lnTo>
                      <a:pt x="256149" y="89317"/>
                    </a:lnTo>
                    <a:cubicBezTo>
                      <a:pt x="259862" y="89317"/>
                      <a:pt x="263574" y="85605"/>
                      <a:pt x="263574" y="81892"/>
                    </a:cubicBezTo>
                    <a:lnTo>
                      <a:pt x="263574" y="78180"/>
                    </a:lnTo>
                    <a:lnTo>
                      <a:pt x="263574" y="74468"/>
                    </a:lnTo>
                    <a:cubicBezTo>
                      <a:pt x="237588" y="41057"/>
                      <a:pt x="196752" y="18783"/>
                      <a:pt x="193040" y="18783"/>
                    </a:cubicBezTo>
                    <a:cubicBezTo>
                      <a:pt x="159629" y="3934"/>
                      <a:pt x="92808" y="-10916"/>
                      <a:pt x="7425" y="11358"/>
                    </a:cubicBezTo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39670A1-A853-4A57-BCC9-93002283C9D6}"/>
                  </a:ext>
                </a:extLst>
              </p:cNvPr>
              <p:cNvSpPr/>
              <p:nvPr/>
            </p:nvSpPr>
            <p:spPr>
              <a:xfrm>
                <a:off x="5157469" y="399268"/>
                <a:ext cx="81670" cy="78175"/>
              </a:xfrm>
              <a:custGeom>
                <a:avLst/>
                <a:gdLst>
                  <a:gd name="connsiteX0" fmla="*/ 0 w 81670"/>
                  <a:gd name="connsiteY0" fmla="*/ 0 h 78175"/>
                  <a:gd name="connsiteX1" fmla="*/ 0 w 81670"/>
                  <a:gd name="connsiteY1" fmla="*/ 0 h 78175"/>
                  <a:gd name="connsiteX2" fmla="*/ 77959 w 81670"/>
                  <a:gd name="connsiteY2" fmla="*/ 77958 h 78175"/>
                  <a:gd name="connsiteX3" fmla="*/ 81671 w 81670"/>
                  <a:gd name="connsiteY3" fmla="*/ 77958 h 78175"/>
                  <a:gd name="connsiteX4" fmla="*/ 81671 w 81670"/>
                  <a:gd name="connsiteY4" fmla="*/ 74246 h 78175"/>
                  <a:gd name="connsiteX5" fmla="*/ 3712 w 81670"/>
                  <a:gd name="connsiteY5" fmla="*/ 0 h 78175"/>
                  <a:gd name="connsiteX6" fmla="*/ 0 w 81670"/>
                  <a:gd name="connsiteY6" fmla="*/ 0 h 78175"/>
                  <a:gd name="connsiteX7" fmla="*/ 0 w 81670"/>
                  <a:gd name="connsiteY7" fmla="*/ 0 h 7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670" h="78175">
                    <a:moveTo>
                      <a:pt x="0" y="0"/>
                    </a:moveTo>
                    <a:lnTo>
                      <a:pt x="0" y="0"/>
                    </a:lnTo>
                    <a:cubicBezTo>
                      <a:pt x="7425" y="37123"/>
                      <a:pt x="18562" y="81671"/>
                      <a:pt x="77959" y="77958"/>
                    </a:cubicBezTo>
                    <a:lnTo>
                      <a:pt x="81671" y="77958"/>
                    </a:lnTo>
                    <a:lnTo>
                      <a:pt x="81671" y="74246"/>
                    </a:lnTo>
                    <a:cubicBezTo>
                      <a:pt x="77959" y="59397"/>
                      <a:pt x="25986" y="14849"/>
                      <a:pt x="3712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D95A2AC-BF16-4D1B-A23E-EBD251780016}"/>
                  </a:ext>
                </a:extLst>
              </p:cNvPr>
              <p:cNvSpPr/>
              <p:nvPr/>
            </p:nvSpPr>
            <p:spPr>
              <a:xfrm>
                <a:off x="5569535" y="87434"/>
                <a:ext cx="41154" cy="85383"/>
              </a:xfrm>
              <a:custGeom>
                <a:avLst/>
                <a:gdLst>
                  <a:gd name="connsiteX0" fmla="*/ 0 w 41154"/>
                  <a:gd name="connsiteY0" fmla="*/ 0 h 85383"/>
                  <a:gd name="connsiteX1" fmla="*/ 0 w 41154"/>
                  <a:gd name="connsiteY1" fmla="*/ 7425 h 85383"/>
                  <a:gd name="connsiteX2" fmla="*/ 37123 w 41154"/>
                  <a:gd name="connsiteY2" fmla="*/ 81671 h 85383"/>
                  <a:gd name="connsiteX3" fmla="*/ 40836 w 41154"/>
                  <a:gd name="connsiteY3" fmla="*/ 85383 h 85383"/>
                  <a:gd name="connsiteX4" fmla="*/ 40836 w 41154"/>
                  <a:gd name="connsiteY4" fmla="*/ 77958 h 85383"/>
                  <a:gd name="connsiteX5" fmla="*/ 40836 w 41154"/>
                  <a:gd name="connsiteY5" fmla="*/ 74246 h 85383"/>
                  <a:gd name="connsiteX6" fmla="*/ 3713 w 41154"/>
                  <a:gd name="connsiteY6" fmla="*/ 3712 h 85383"/>
                  <a:gd name="connsiteX7" fmla="*/ 0 w 41154"/>
                  <a:gd name="connsiteY7" fmla="*/ 0 h 85383"/>
                  <a:gd name="connsiteX8" fmla="*/ 0 w 41154"/>
                  <a:gd name="connsiteY8" fmla="*/ 0 h 8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54" h="85383">
                    <a:moveTo>
                      <a:pt x="0" y="0"/>
                    </a:moveTo>
                    <a:lnTo>
                      <a:pt x="0" y="7425"/>
                    </a:lnTo>
                    <a:cubicBezTo>
                      <a:pt x="3713" y="37123"/>
                      <a:pt x="18562" y="66822"/>
                      <a:pt x="37123" y="81671"/>
                    </a:cubicBezTo>
                    <a:lnTo>
                      <a:pt x="40836" y="85383"/>
                    </a:lnTo>
                    <a:cubicBezTo>
                      <a:pt x="40836" y="85383"/>
                      <a:pt x="40836" y="77958"/>
                      <a:pt x="40836" y="77958"/>
                    </a:cubicBezTo>
                    <a:cubicBezTo>
                      <a:pt x="40836" y="77958"/>
                      <a:pt x="40836" y="74246"/>
                      <a:pt x="40836" y="74246"/>
                    </a:cubicBezTo>
                    <a:cubicBezTo>
                      <a:pt x="44548" y="40835"/>
                      <a:pt x="14849" y="14849"/>
                      <a:pt x="3713" y="371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3C6EF39-1492-47B2-A91B-CF3B42F208DF}"/>
                  </a:ext>
                </a:extLst>
              </p:cNvPr>
              <p:cNvSpPr/>
              <p:nvPr/>
            </p:nvSpPr>
            <p:spPr>
              <a:xfrm>
                <a:off x="5616808" y="143119"/>
                <a:ext cx="28913" cy="118793"/>
              </a:xfrm>
              <a:custGeom>
                <a:avLst/>
                <a:gdLst>
                  <a:gd name="connsiteX0" fmla="*/ 15837 w 28913"/>
                  <a:gd name="connsiteY0" fmla="*/ 0 h 118793"/>
                  <a:gd name="connsiteX1" fmla="*/ 12124 w 28913"/>
                  <a:gd name="connsiteY1" fmla="*/ 7425 h 118793"/>
                  <a:gd name="connsiteX2" fmla="*/ 987 w 28913"/>
                  <a:gd name="connsiteY2" fmla="*/ 103945 h 118793"/>
                  <a:gd name="connsiteX3" fmla="*/ 4700 w 28913"/>
                  <a:gd name="connsiteY3" fmla="*/ 118794 h 118793"/>
                  <a:gd name="connsiteX4" fmla="*/ 8412 w 28913"/>
                  <a:gd name="connsiteY4" fmla="*/ 115082 h 118793"/>
                  <a:gd name="connsiteX5" fmla="*/ 12124 w 28913"/>
                  <a:gd name="connsiteY5" fmla="*/ 111369 h 118793"/>
                  <a:gd name="connsiteX6" fmla="*/ 26973 w 28913"/>
                  <a:gd name="connsiteY6" fmla="*/ 37123 h 118793"/>
                  <a:gd name="connsiteX7" fmla="*/ 19549 w 28913"/>
                  <a:gd name="connsiteY7" fmla="*/ 7425 h 118793"/>
                  <a:gd name="connsiteX8" fmla="*/ 19549 w 28913"/>
                  <a:gd name="connsiteY8" fmla="*/ 3712 h 118793"/>
                  <a:gd name="connsiteX9" fmla="*/ 15837 w 28913"/>
                  <a:gd name="connsiteY9" fmla="*/ 0 h 11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13" h="118793">
                    <a:moveTo>
                      <a:pt x="15837" y="0"/>
                    </a:moveTo>
                    <a:lnTo>
                      <a:pt x="12124" y="7425"/>
                    </a:lnTo>
                    <a:cubicBezTo>
                      <a:pt x="4700" y="29698"/>
                      <a:pt x="-2725" y="77958"/>
                      <a:pt x="987" y="103945"/>
                    </a:cubicBezTo>
                    <a:lnTo>
                      <a:pt x="4700" y="118794"/>
                    </a:lnTo>
                    <a:lnTo>
                      <a:pt x="8412" y="115082"/>
                    </a:lnTo>
                    <a:cubicBezTo>
                      <a:pt x="8412" y="115082"/>
                      <a:pt x="12124" y="111369"/>
                      <a:pt x="12124" y="111369"/>
                    </a:cubicBezTo>
                    <a:cubicBezTo>
                      <a:pt x="30686" y="89095"/>
                      <a:pt x="30686" y="59397"/>
                      <a:pt x="26973" y="37123"/>
                    </a:cubicBezTo>
                    <a:cubicBezTo>
                      <a:pt x="23261" y="22274"/>
                      <a:pt x="19549" y="11137"/>
                      <a:pt x="19549" y="7425"/>
                    </a:cubicBezTo>
                    <a:lnTo>
                      <a:pt x="19549" y="3712"/>
                    </a:lnTo>
                    <a:lnTo>
                      <a:pt x="158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8DF396B-3AE8-4FFE-8968-C889E6ECB52D}"/>
                  </a:ext>
                </a:extLst>
              </p:cNvPr>
              <p:cNvSpPr/>
              <p:nvPr/>
            </p:nvSpPr>
            <p:spPr>
              <a:xfrm>
                <a:off x="5610371" y="228502"/>
                <a:ext cx="48259" cy="115081"/>
              </a:xfrm>
              <a:custGeom>
                <a:avLst/>
                <a:gdLst>
                  <a:gd name="connsiteX0" fmla="*/ 44548 w 48259"/>
                  <a:gd name="connsiteY0" fmla="*/ 0 h 115081"/>
                  <a:gd name="connsiteX1" fmla="*/ 40835 w 48259"/>
                  <a:gd name="connsiteY1" fmla="*/ 7425 h 115081"/>
                  <a:gd name="connsiteX2" fmla="*/ 0 w 48259"/>
                  <a:gd name="connsiteY2" fmla="*/ 107657 h 115081"/>
                  <a:gd name="connsiteX3" fmla="*/ 0 w 48259"/>
                  <a:gd name="connsiteY3" fmla="*/ 115082 h 115081"/>
                  <a:gd name="connsiteX4" fmla="*/ 3712 w 48259"/>
                  <a:gd name="connsiteY4" fmla="*/ 111369 h 115081"/>
                  <a:gd name="connsiteX5" fmla="*/ 48260 w 48259"/>
                  <a:gd name="connsiteY5" fmla="*/ 7425 h 115081"/>
                  <a:gd name="connsiteX6" fmla="*/ 48260 w 48259"/>
                  <a:gd name="connsiteY6" fmla="*/ 3712 h 115081"/>
                  <a:gd name="connsiteX7" fmla="*/ 44548 w 48259"/>
                  <a:gd name="connsiteY7" fmla="*/ 0 h 11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59" h="115081">
                    <a:moveTo>
                      <a:pt x="44548" y="0"/>
                    </a:moveTo>
                    <a:lnTo>
                      <a:pt x="40835" y="7425"/>
                    </a:lnTo>
                    <a:cubicBezTo>
                      <a:pt x="22274" y="29699"/>
                      <a:pt x="0" y="89095"/>
                      <a:pt x="0" y="107657"/>
                    </a:cubicBezTo>
                    <a:lnTo>
                      <a:pt x="0" y="115082"/>
                    </a:lnTo>
                    <a:cubicBezTo>
                      <a:pt x="0" y="115082"/>
                      <a:pt x="3712" y="111369"/>
                      <a:pt x="3712" y="111369"/>
                    </a:cubicBezTo>
                    <a:cubicBezTo>
                      <a:pt x="48260" y="81671"/>
                      <a:pt x="48260" y="29699"/>
                      <a:pt x="48260" y="7425"/>
                    </a:cubicBezTo>
                    <a:lnTo>
                      <a:pt x="48260" y="3712"/>
                    </a:lnTo>
                    <a:lnTo>
                      <a:pt x="445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DE84F4A-C0C3-4F43-8233-C03E5D4A3573}"/>
                  </a:ext>
                </a:extLst>
              </p:cNvPr>
              <p:cNvSpPr/>
              <p:nvPr/>
            </p:nvSpPr>
            <p:spPr>
              <a:xfrm>
                <a:off x="5554686" y="321309"/>
                <a:ext cx="92807" cy="103944"/>
              </a:xfrm>
              <a:custGeom>
                <a:avLst/>
                <a:gdLst>
                  <a:gd name="connsiteX0" fmla="*/ 92808 w 92807"/>
                  <a:gd name="connsiteY0" fmla="*/ 0 h 103944"/>
                  <a:gd name="connsiteX1" fmla="*/ 85383 w 92807"/>
                  <a:gd name="connsiteY1" fmla="*/ 3712 h 103944"/>
                  <a:gd name="connsiteX2" fmla="*/ 3712 w 92807"/>
                  <a:gd name="connsiteY2" fmla="*/ 96520 h 103944"/>
                  <a:gd name="connsiteX3" fmla="*/ 0 w 92807"/>
                  <a:gd name="connsiteY3" fmla="*/ 103945 h 103944"/>
                  <a:gd name="connsiteX4" fmla="*/ 7425 w 92807"/>
                  <a:gd name="connsiteY4" fmla="*/ 100232 h 103944"/>
                  <a:gd name="connsiteX5" fmla="*/ 89095 w 92807"/>
                  <a:gd name="connsiteY5" fmla="*/ 7425 h 103944"/>
                  <a:gd name="connsiteX6" fmla="*/ 92808 w 92807"/>
                  <a:gd name="connsiteY6" fmla="*/ 0 h 103944"/>
                  <a:gd name="connsiteX7" fmla="*/ 92808 w 92807"/>
                  <a:gd name="connsiteY7" fmla="*/ 0 h 10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07" h="103944">
                    <a:moveTo>
                      <a:pt x="92808" y="0"/>
                    </a:moveTo>
                    <a:lnTo>
                      <a:pt x="85383" y="3712"/>
                    </a:lnTo>
                    <a:cubicBezTo>
                      <a:pt x="55685" y="22274"/>
                      <a:pt x="14849" y="74246"/>
                      <a:pt x="3712" y="96520"/>
                    </a:cubicBezTo>
                    <a:lnTo>
                      <a:pt x="0" y="103945"/>
                    </a:lnTo>
                    <a:lnTo>
                      <a:pt x="7425" y="100232"/>
                    </a:lnTo>
                    <a:cubicBezTo>
                      <a:pt x="51972" y="85383"/>
                      <a:pt x="81671" y="37123"/>
                      <a:pt x="89095" y="7425"/>
                    </a:cubicBezTo>
                    <a:lnTo>
                      <a:pt x="92808" y="0"/>
                    </a:lnTo>
                    <a:lnTo>
                      <a:pt x="928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C78FE93-A722-4E97-B940-E8C34540F75B}"/>
                  </a:ext>
                </a:extLst>
              </p:cNvPr>
              <p:cNvSpPr/>
              <p:nvPr/>
            </p:nvSpPr>
            <p:spPr>
              <a:xfrm>
                <a:off x="5554686" y="131982"/>
                <a:ext cx="51972" cy="85383"/>
              </a:xfrm>
              <a:custGeom>
                <a:avLst/>
                <a:gdLst>
                  <a:gd name="connsiteX0" fmla="*/ 0 w 51972"/>
                  <a:gd name="connsiteY0" fmla="*/ 0 h 85383"/>
                  <a:gd name="connsiteX1" fmla="*/ 3712 w 51972"/>
                  <a:gd name="connsiteY1" fmla="*/ 7425 h 85383"/>
                  <a:gd name="connsiteX2" fmla="*/ 48260 w 51972"/>
                  <a:gd name="connsiteY2" fmla="*/ 81671 h 85383"/>
                  <a:gd name="connsiteX3" fmla="*/ 51972 w 51972"/>
                  <a:gd name="connsiteY3" fmla="*/ 85383 h 85383"/>
                  <a:gd name="connsiteX4" fmla="*/ 51972 w 51972"/>
                  <a:gd name="connsiteY4" fmla="*/ 77958 h 85383"/>
                  <a:gd name="connsiteX5" fmla="*/ 3712 w 51972"/>
                  <a:gd name="connsiteY5" fmla="*/ 3712 h 85383"/>
                  <a:gd name="connsiteX6" fmla="*/ 0 w 51972"/>
                  <a:gd name="connsiteY6" fmla="*/ 0 h 85383"/>
                  <a:gd name="connsiteX7" fmla="*/ 0 w 51972"/>
                  <a:gd name="connsiteY7" fmla="*/ 0 h 8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72" h="85383">
                    <a:moveTo>
                      <a:pt x="0" y="0"/>
                    </a:moveTo>
                    <a:lnTo>
                      <a:pt x="3712" y="7425"/>
                    </a:lnTo>
                    <a:cubicBezTo>
                      <a:pt x="11137" y="29698"/>
                      <a:pt x="33411" y="66822"/>
                      <a:pt x="48260" y="81671"/>
                    </a:cubicBezTo>
                    <a:lnTo>
                      <a:pt x="51972" y="85383"/>
                    </a:lnTo>
                    <a:lnTo>
                      <a:pt x="51972" y="77958"/>
                    </a:lnTo>
                    <a:cubicBezTo>
                      <a:pt x="51972" y="48260"/>
                      <a:pt x="37123" y="22274"/>
                      <a:pt x="3712" y="371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28B24DA-1408-4C5C-BCCF-3A01FE0957F9}"/>
                  </a:ext>
                </a:extLst>
              </p:cNvPr>
              <p:cNvSpPr/>
              <p:nvPr/>
            </p:nvSpPr>
            <p:spPr>
              <a:xfrm>
                <a:off x="5573248" y="198803"/>
                <a:ext cx="41154" cy="100232"/>
              </a:xfrm>
              <a:custGeom>
                <a:avLst/>
                <a:gdLst>
                  <a:gd name="connsiteX0" fmla="*/ 0 w 41154"/>
                  <a:gd name="connsiteY0" fmla="*/ 0 h 100232"/>
                  <a:gd name="connsiteX1" fmla="*/ 0 w 41154"/>
                  <a:gd name="connsiteY1" fmla="*/ 7425 h 100232"/>
                  <a:gd name="connsiteX2" fmla="*/ 29698 w 41154"/>
                  <a:gd name="connsiteY2" fmla="*/ 96520 h 100232"/>
                  <a:gd name="connsiteX3" fmla="*/ 33411 w 41154"/>
                  <a:gd name="connsiteY3" fmla="*/ 100232 h 100232"/>
                  <a:gd name="connsiteX4" fmla="*/ 37123 w 41154"/>
                  <a:gd name="connsiteY4" fmla="*/ 92808 h 100232"/>
                  <a:gd name="connsiteX5" fmla="*/ 40835 w 41154"/>
                  <a:gd name="connsiteY5" fmla="*/ 74246 h 100232"/>
                  <a:gd name="connsiteX6" fmla="*/ 7425 w 41154"/>
                  <a:gd name="connsiteY6" fmla="*/ 0 h 100232"/>
                  <a:gd name="connsiteX7" fmla="*/ 0 w 41154"/>
                  <a:gd name="connsiteY7" fmla="*/ 0 h 100232"/>
                  <a:gd name="connsiteX8" fmla="*/ 0 w 41154"/>
                  <a:gd name="connsiteY8" fmla="*/ 0 h 10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54" h="100232">
                    <a:moveTo>
                      <a:pt x="0" y="0"/>
                    </a:moveTo>
                    <a:lnTo>
                      <a:pt x="0" y="7425"/>
                    </a:lnTo>
                    <a:cubicBezTo>
                      <a:pt x="0" y="29698"/>
                      <a:pt x="18562" y="77958"/>
                      <a:pt x="29698" y="96520"/>
                    </a:cubicBezTo>
                    <a:lnTo>
                      <a:pt x="33411" y="100232"/>
                    </a:lnTo>
                    <a:lnTo>
                      <a:pt x="37123" y="92808"/>
                    </a:lnTo>
                    <a:cubicBezTo>
                      <a:pt x="40835" y="85383"/>
                      <a:pt x="40835" y="81671"/>
                      <a:pt x="40835" y="74246"/>
                    </a:cubicBezTo>
                    <a:cubicBezTo>
                      <a:pt x="44548" y="37123"/>
                      <a:pt x="14849" y="7425"/>
                      <a:pt x="7425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DA6F719-1E86-4F43-9A27-330983929F85}"/>
                  </a:ext>
                </a:extLst>
              </p:cNvPr>
              <p:cNvSpPr/>
              <p:nvPr/>
            </p:nvSpPr>
            <p:spPr>
              <a:xfrm>
                <a:off x="5565823" y="261913"/>
                <a:ext cx="33410" cy="115081"/>
              </a:xfrm>
              <a:custGeom>
                <a:avLst/>
                <a:gdLst>
                  <a:gd name="connsiteX0" fmla="*/ 7425 w 33410"/>
                  <a:gd name="connsiteY0" fmla="*/ 0 h 115081"/>
                  <a:gd name="connsiteX1" fmla="*/ 3712 w 33410"/>
                  <a:gd name="connsiteY1" fmla="*/ 7425 h 115081"/>
                  <a:gd name="connsiteX2" fmla="*/ 0 w 33410"/>
                  <a:gd name="connsiteY2" fmla="*/ 33411 h 115081"/>
                  <a:gd name="connsiteX3" fmla="*/ 11137 w 33410"/>
                  <a:gd name="connsiteY3" fmla="*/ 111369 h 115081"/>
                  <a:gd name="connsiteX4" fmla="*/ 14849 w 33410"/>
                  <a:gd name="connsiteY4" fmla="*/ 115081 h 115081"/>
                  <a:gd name="connsiteX5" fmla="*/ 18562 w 33410"/>
                  <a:gd name="connsiteY5" fmla="*/ 111369 h 115081"/>
                  <a:gd name="connsiteX6" fmla="*/ 33411 w 33410"/>
                  <a:gd name="connsiteY6" fmla="*/ 70534 h 115081"/>
                  <a:gd name="connsiteX7" fmla="*/ 11137 w 33410"/>
                  <a:gd name="connsiteY7" fmla="*/ 11137 h 115081"/>
                  <a:gd name="connsiteX8" fmla="*/ 7425 w 33410"/>
                  <a:gd name="connsiteY8" fmla="*/ 0 h 115081"/>
                  <a:gd name="connsiteX9" fmla="*/ 7425 w 33410"/>
                  <a:gd name="connsiteY9" fmla="*/ 0 h 11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10" h="115081">
                    <a:moveTo>
                      <a:pt x="7425" y="0"/>
                    </a:moveTo>
                    <a:lnTo>
                      <a:pt x="3712" y="7425"/>
                    </a:lnTo>
                    <a:cubicBezTo>
                      <a:pt x="3712" y="14849"/>
                      <a:pt x="0" y="22274"/>
                      <a:pt x="0" y="33411"/>
                    </a:cubicBezTo>
                    <a:cubicBezTo>
                      <a:pt x="0" y="63109"/>
                      <a:pt x="3712" y="100232"/>
                      <a:pt x="11137" y="111369"/>
                    </a:cubicBezTo>
                    <a:lnTo>
                      <a:pt x="14849" y="115081"/>
                    </a:lnTo>
                    <a:lnTo>
                      <a:pt x="18562" y="111369"/>
                    </a:lnTo>
                    <a:cubicBezTo>
                      <a:pt x="25986" y="100232"/>
                      <a:pt x="33411" y="85383"/>
                      <a:pt x="33411" y="70534"/>
                    </a:cubicBezTo>
                    <a:cubicBezTo>
                      <a:pt x="33411" y="51972"/>
                      <a:pt x="25986" y="29698"/>
                      <a:pt x="11137" y="11137"/>
                    </a:cubicBezTo>
                    <a:lnTo>
                      <a:pt x="7425" y="0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56BA340-9615-4540-AEC9-931C39467F3C}"/>
                  </a:ext>
                </a:extLst>
              </p:cNvPr>
              <p:cNvSpPr/>
              <p:nvPr/>
            </p:nvSpPr>
            <p:spPr>
              <a:xfrm>
                <a:off x="5524988" y="328734"/>
                <a:ext cx="40835" cy="107656"/>
              </a:xfrm>
              <a:custGeom>
                <a:avLst/>
                <a:gdLst>
                  <a:gd name="connsiteX0" fmla="*/ 33411 w 40835"/>
                  <a:gd name="connsiteY0" fmla="*/ 0 h 107656"/>
                  <a:gd name="connsiteX1" fmla="*/ 29699 w 40835"/>
                  <a:gd name="connsiteY1" fmla="*/ 3712 h 107656"/>
                  <a:gd name="connsiteX2" fmla="*/ 0 w 40835"/>
                  <a:gd name="connsiteY2" fmla="*/ 100232 h 107656"/>
                  <a:gd name="connsiteX3" fmla="*/ 0 w 40835"/>
                  <a:gd name="connsiteY3" fmla="*/ 103945 h 107656"/>
                  <a:gd name="connsiteX4" fmla="*/ 0 w 40835"/>
                  <a:gd name="connsiteY4" fmla="*/ 107657 h 107656"/>
                  <a:gd name="connsiteX5" fmla="*/ 3712 w 40835"/>
                  <a:gd name="connsiteY5" fmla="*/ 103945 h 107656"/>
                  <a:gd name="connsiteX6" fmla="*/ 40835 w 40835"/>
                  <a:gd name="connsiteY6" fmla="*/ 37123 h 107656"/>
                  <a:gd name="connsiteX7" fmla="*/ 33411 w 40835"/>
                  <a:gd name="connsiteY7" fmla="*/ 0 h 107656"/>
                  <a:gd name="connsiteX8" fmla="*/ 33411 w 40835"/>
                  <a:gd name="connsiteY8" fmla="*/ 0 h 107656"/>
                  <a:gd name="connsiteX9" fmla="*/ 33411 w 40835"/>
                  <a:gd name="connsiteY9" fmla="*/ 0 h 10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5" h="107656">
                    <a:moveTo>
                      <a:pt x="33411" y="0"/>
                    </a:moveTo>
                    <a:lnTo>
                      <a:pt x="29699" y="3712"/>
                    </a:lnTo>
                    <a:cubicBezTo>
                      <a:pt x="14849" y="22274"/>
                      <a:pt x="0" y="77958"/>
                      <a:pt x="0" y="100232"/>
                    </a:cubicBezTo>
                    <a:cubicBezTo>
                      <a:pt x="0" y="100232"/>
                      <a:pt x="0" y="103945"/>
                      <a:pt x="0" y="103945"/>
                    </a:cubicBezTo>
                    <a:lnTo>
                      <a:pt x="0" y="107657"/>
                    </a:lnTo>
                    <a:lnTo>
                      <a:pt x="3712" y="103945"/>
                    </a:lnTo>
                    <a:cubicBezTo>
                      <a:pt x="29699" y="89095"/>
                      <a:pt x="40835" y="66822"/>
                      <a:pt x="40835" y="37123"/>
                    </a:cubicBezTo>
                    <a:cubicBezTo>
                      <a:pt x="40835" y="25986"/>
                      <a:pt x="40835" y="11137"/>
                      <a:pt x="33411" y="0"/>
                    </a:cubicBezTo>
                    <a:lnTo>
                      <a:pt x="33411" y="0"/>
                    </a:lnTo>
                    <a:lnTo>
                      <a:pt x="334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D137E2-3268-48A2-BEAF-5370F929A4E8}"/>
                  </a:ext>
                </a:extLst>
              </p:cNvPr>
              <p:cNvSpPr/>
              <p:nvPr/>
            </p:nvSpPr>
            <p:spPr>
              <a:xfrm>
                <a:off x="5491577" y="417829"/>
                <a:ext cx="115081" cy="64985"/>
              </a:xfrm>
              <a:custGeom>
                <a:avLst/>
                <a:gdLst>
                  <a:gd name="connsiteX0" fmla="*/ 115081 w 115081"/>
                  <a:gd name="connsiteY0" fmla="*/ 0 h 64985"/>
                  <a:gd name="connsiteX1" fmla="*/ 107657 w 115081"/>
                  <a:gd name="connsiteY1" fmla="*/ 0 h 64985"/>
                  <a:gd name="connsiteX2" fmla="*/ 3712 w 115081"/>
                  <a:gd name="connsiteY2" fmla="*/ 59397 h 64985"/>
                  <a:gd name="connsiteX3" fmla="*/ 0 w 115081"/>
                  <a:gd name="connsiteY3" fmla="*/ 63109 h 64985"/>
                  <a:gd name="connsiteX4" fmla="*/ 3712 w 115081"/>
                  <a:gd name="connsiteY4" fmla="*/ 63109 h 64985"/>
                  <a:gd name="connsiteX5" fmla="*/ 111369 w 115081"/>
                  <a:gd name="connsiteY5" fmla="*/ 3712 h 64985"/>
                  <a:gd name="connsiteX6" fmla="*/ 115081 w 115081"/>
                  <a:gd name="connsiteY6" fmla="*/ 0 h 64985"/>
                  <a:gd name="connsiteX7" fmla="*/ 115081 w 115081"/>
                  <a:gd name="connsiteY7" fmla="*/ 0 h 6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81" h="64985">
                    <a:moveTo>
                      <a:pt x="115081" y="0"/>
                    </a:moveTo>
                    <a:lnTo>
                      <a:pt x="107657" y="0"/>
                    </a:lnTo>
                    <a:cubicBezTo>
                      <a:pt x="81671" y="3712"/>
                      <a:pt x="11137" y="40835"/>
                      <a:pt x="3712" y="59397"/>
                    </a:cubicBezTo>
                    <a:lnTo>
                      <a:pt x="0" y="63109"/>
                    </a:lnTo>
                    <a:lnTo>
                      <a:pt x="3712" y="63109"/>
                    </a:lnTo>
                    <a:cubicBezTo>
                      <a:pt x="63109" y="74246"/>
                      <a:pt x="92808" y="33411"/>
                      <a:pt x="111369" y="3712"/>
                    </a:cubicBezTo>
                    <a:lnTo>
                      <a:pt x="115081" y="0"/>
                    </a:lnTo>
                    <a:lnTo>
                      <a:pt x="1150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B07F0E9-A726-418F-B412-91939D9752A9}"/>
                  </a:ext>
                </a:extLst>
              </p:cNvPr>
              <p:cNvSpPr/>
              <p:nvPr/>
            </p:nvSpPr>
            <p:spPr>
              <a:xfrm>
                <a:off x="5257701" y="484430"/>
                <a:ext cx="263573" cy="89316"/>
              </a:xfrm>
              <a:custGeom>
                <a:avLst/>
                <a:gdLst>
                  <a:gd name="connsiteX0" fmla="*/ 70534 w 263573"/>
                  <a:gd name="connsiteY0" fmla="*/ 18783 h 89316"/>
                  <a:gd name="connsiteX1" fmla="*/ 0 w 263573"/>
                  <a:gd name="connsiteY1" fmla="*/ 74468 h 89316"/>
                  <a:gd name="connsiteX2" fmla="*/ 0 w 263573"/>
                  <a:gd name="connsiteY2" fmla="*/ 78180 h 89316"/>
                  <a:gd name="connsiteX3" fmla="*/ 0 w 263573"/>
                  <a:gd name="connsiteY3" fmla="*/ 81892 h 89316"/>
                  <a:gd name="connsiteX4" fmla="*/ 7425 w 263573"/>
                  <a:gd name="connsiteY4" fmla="*/ 89317 h 89316"/>
                  <a:gd name="connsiteX5" fmla="*/ 11137 w 263573"/>
                  <a:gd name="connsiteY5" fmla="*/ 89317 h 89316"/>
                  <a:gd name="connsiteX6" fmla="*/ 11137 w 263573"/>
                  <a:gd name="connsiteY6" fmla="*/ 89317 h 89316"/>
                  <a:gd name="connsiteX7" fmla="*/ 126218 w 263573"/>
                  <a:gd name="connsiteY7" fmla="*/ 15071 h 89316"/>
                  <a:gd name="connsiteX8" fmla="*/ 148492 w 263573"/>
                  <a:gd name="connsiteY8" fmla="*/ 29920 h 89316"/>
                  <a:gd name="connsiteX9" fmla="*/ 256149 w 263573"/>
                  <a:gd name="connsiteY9" fmla="*/ 18783 h 89316"/>
                  <a:gd name="connsiteX10" fmla="*/ 263574 w 263573"/>
                  <a:gd name="connsiteY10" fmla="*/ 15071 h 89316"/>
                  <a:gd name="connsiteX11" fmla="*/ 256149 w 263573"/>
                  <a:gd name="connsiteY11" fmla="*/ 11358 h 89316"/>
                  <a:gd name="connsiteX12" fmla="*/ 70534 w 263573"/>
                  <a:gd name="connsiteY12" fmla="*/ 18783 h 8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3573" h="89316">
                    <a:moveTo>
                      <a:pt x="70534" y="18783"/>
                    </a:moveTo>
                    <a:cubicBezTo>
                      <a:pt x="66822" y="18783"/>
                      <a:pt x="25986" y="41057"/>
                      <a:pt x="0" y="74468"/>
                    </a:cubicBezTo>
                    <a:lnTo>
                      <a:pt x="0" y="78180"/>
                    </a:lnTo>
                    <a:lnTo>
                      <a:pt x="0" y="81892"/>
                    </a:lnTo>
                    <a:cubicBezTo>
                      <a:pt x="0" y="85605"/>
                      <a:pt x="7425" y="85605"/>
                      <a:pt x="7425" y="89317"/>
                    </a:cubicBezTo>
                    <a:lnTo>
                      <a:pt x="11137" y="89317"/>
                    </a:lnTo>
                    <a:cubicBezTo>
                      <a:pt x="11137" y="89317"/>
                      <a:pt x="11137" y="89317"/>
                      <a:pt x="11137" y="89317"/>
                    </a:cubicBezTo>
                    <a:cubicBezTo>
                      <a:pt x="37123" y="59618"/>
                      <a:pt x="81671" y="18783"/>
                      <a:pt x="126218" y="15071"/>
                    </a:cubicBezTo>
                    <a:cubicBezTo>
                      <a:pt x="133643" y="22495"/>
                      <a:pt x="141068" y="26208"/>
                      <a:pt x="148492" y="29920"/>
                    </a:cubicBezTo>
                    <a:cubicBezTo>
                      <a:pt x="174478" y="37345"/>
                      <a:pt x="222739" y="33632"/>
                      <a:pt x="256149" y="18783"/>
                    </a:cubicBezTo>
                    <a:lnTo>
                      <a:pt x="263574" y="15071"/>
                    </a:lnTo>
                    <a:lnTo>
                      <a:pt x="256149" y="11358"/>
                    </a:lnTo>
                    <a:cubicBezTo>
                      <a:pt x="174478" y="-10916"/>
                      <a:pt x="107657" y="3934"/>
                      <a:pt x="70534" y="18783"/>
                    </a:cubicBezTo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0B6EDA6-4652-470C-A8D0-C5EBE5856213}"/>
                  </a:ext>
                </a:extLst>
              </p:cNvPr>
              <p:cNvSpPr/>
              <p:nvPr/>
            </p:nvSpPr>
            <p:spPr>
              <a:xfrm>
                <a:off x="5432180" y="395556"/>
                <a:ext cx="85383" cy="81888"/>
              </a:xfrm>
              <a:custGeom>
                <a:avLst/>
                <a:gdLst>
                  <a:gd name="connsiteX0" fmla="*/ 85383 w 85383"/>
                  <a:gd name="connsiteY0" fmla="*/ 0 h 81888"/>
                  <a:gd name="connsiteX1" fmla="*/ 77958 w 85383"/>
                  <a:gd name="connsiteY1" fmla="*/ 3712 h 81888"/>
                  <a:gd name="connsiteX2" fmla="*/ 0 w 85383"/>
                  <a:gd name="connsiteY2" fmla="*/ 77958 h 81888"/>
                  <a:gd name="connsiteX3" fmla="*/ 0 w 85383"/>
                  <a:gd name="connsiteY3" fmla="*/ 81671 h 81888"/>
                  <a:gd name="connsiteX4" fmla="*/ 3712 w 85383"/>
                  <a:gd name="connsiteY4" fmla="*/ 81671 h 81888"/>
                  <a:gd name="connsiteX5" fmla="*/ 81671 w 85383"/>
                  <a:gd name="connsiteY5" fmla="*/ 7425 h 81888"/>
                  <a:gd name="connsiteX6" fmla="*/ 85383 w 85383"/>
                  <a:gd name="connsiteY6" fmla="*/ 0 h 81888"/>
                  <a:gd name="connsiteX7" fmla="*/ 85383 w 85383"/>
                  <a:gd name="connsiteY7" fmla="*/ 0 h 8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383" h="81888">
                    <a:moveTo>
                      <a:pt x="85383" y="0"/>
                    </a:moveTo>
                    <a:lnTo>
                      <a:pt x="77958" y="3712"/>
                    </a:lnTo>
                    <a:cubicBezTo>
                      <a:pt x="59397" y="14849"/>
                      <a:pt x="7425" y="59397"/>
                      <a:pt x="0" y="77958"/>
                    </a:cubicBezTo>
                    <a:lnTo>
                      <a:pt x="0" y="81671"/>
                    </a:lnTo>
                    <a:lnTo>
                      <a:pt x="3712" y="81671"/>
                    </a:lnTo>
                    <a:cubicBezTo>
                      <a:pt x="63109" y="85383"/>
                      <a:pt x="77958" y="40835"/>
                      <a:pt x="81671" y="7425"/>
                    </a:cubicBezTo>
                    <a:lnTo>
                      <a:pt x="85383" y="0"/>
                    </a:lnTo>
                    <a:lnTo>
                      <a:pt x="853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C356187-8D25-42E1-A87D-A5BAC834AA4C}"/>
                </a:ext>
              </a:extLst>
            </p:cNvPr>
            <p:cNvSpPr/>
            <p:nvPr/>
          </p:nvSpPr>
          <p:spPr>
            <a:xfrm>
              <a:off x="4025216" y="50311"/>
              <a:ext cx="74246" cy="460326"/>
            </a:xfrm>
            <a:custGeom>
              <a:avLst/>
              <a:gdLst>
                <a:gd name="connsiteX0" fmla="*/ 7425 w 74246"/>
                <a:gd name="connsiteY0" fmla="*/ 141068 h 460326"/>
                <a:gd name="connsiteX1" fmla="*/ 70534 w 74246"/>
                <a:gd name="connsiteY1" fmla="*/ 141068 h 460326"/>
                <a:gd name="connsiteX2" fmla="*/ 70534 w 74246"/>
                <a:gd name="connsiteY2" fmla="*/ 460326 h 460326"/>
                <a:gd name="connsiteX3" fmla="*/ 7425 w 74246"/>
                <a:gd name="connsiteY3" fmla="*/ 460326 h 460326"/>
                <a:gd name="connsiteX4" fmla="*/ 7425 w 74246"/>
                <a:gd name="connsiteY4" fmla="*/ 141068 h 460326"/>
                <a:gd name="connsiteX5" fmla="*/ 0 w 74246"/>
                <a:gd name="connsiteY5" fmla="*/ 0 h 460326"/>
                <a:gd name="connsiteX6" fmla="*/ 74246 w 74246"/>
                <a:gd name="connsiteY6" fmla="*/ 0 h 460326"/>
                <a:gd name="connsiteX7" fmla="*/ 74246 w 74246"/>
                <a:gd name="connsiteY7" fmla="*/ 66822 h 460326"/>
                <a:gd name="connsiteX8" fmla="*/ 0 w 74246"/>
                <a:gd name="connsiteY8" fmla="*/ 66822 h 460326"/>
                <a:gd name="connsiteX9" fmla="*/ 0 w 74246"/>
                <a:gd name="connsiteY9" fmla="*/ 0 h 46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246" h="460326">
                  <a:moveTo>
                    <a:pt x="7425" y="141068"/>
                  </a:moveTo>
                  <a:lnTo>
                    <a:pt x="70534" y="141068"/>
                  </a:lnTo>
                  <a:lnTo>
                    <a:pt x="70534" y="460326"/>
                  </a:lnTo>
                  <a:lnTo>
                    <a:pt x="7425" y="460326"/>
                  </a:lnTo>
                  <a:lnTo>
                    <a:pt x="7425" y="141068"/>
                  </a:lnTo>
                  <a:close/>
                  <a:moveTo>
                    <a:pt x="0" y="0"/>
                  </a:moveTo>
                  <a:lnTo>
                    <a:pt x="74246" y="0"/>
                  </a:lnTo>
                  <a:lnTo>
                    <a:pt x="74246" y="66822"/>
                  </a:lnTo>
                  <a:lnTo>
                    <a:pt x="0" y="66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grpSp>
          <p:nvGrpSpPr>
            <p:cNvPr id="81" name="Graphic 58">
              <a:extLst>
                <a:ext uri="{FF2B5EF4-FFF2-40B4-BE49-F238E27FC236}">
                  <a16:creationId xmlns:a16="http://schemas.microsoft.com/office/drawing/2014/main" id="{1ACD64F7-B1CF-4BC0-8818-9CCE87117BDC}"/>
                </a:ext>
              </a:extLst>
            </p:cNvPr>
            <p:cNvGrpSpPr/>
            <p:nvPr/>
          </p:nvGrpSpPr>
          <p:grpSpPr>
            <a:xfrm>
              <a:off x="3345863" y="35462"/>
              <a:ext cx="3793978" cy="486312"/>
              <a:chOff x="3345863" y="35462"/>
              <a:chExt cx="3793978" cy="486312"/>
            </a:xfrm>
            <a:solidFill>
              <a:srgbClr val="FFFFFF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649D494-9126-48A2-BE17-EF1A9F772BB9}"/>
                  </a:ext>
                </a:extLst>
              </p:cNvPr>
              <p:cNvSpPr/>
              <p:nvPr/>
            </p:nvSpPr>
            <p:spPr>
              <a:xfrm>
                <a:off x="3345863" y="187666"/>
                <a:ext cx="278423" cy="330395"/>
              </a:xfrm>
              <a:custGeom>
                <a:avLst/>
                <a:gdLst>
                  <a:gd name="connsiteX0" fmla="*/ 215314 w 278423"/>
                  <a:gd name="connsiteY0" fmla="*/ 3712 h 330395"/>
                  <a:gd name="connsiteX1" fmla="*/ 278423 w 278423"/>
                  <a:gd name="connsiteY1" fmla="*/ 3712 h 330395"/>
                  <a:gd name="connsiteX2" fmla="*/ 278423 w 278423"/>
                  <a:gd name="connsiteY2" fmla="*/ 322971 h 330395"/>
                  <a:gd name="connsiteX3" fmla="*/ 219026 w 278423"/>
                  <a:gd name="connsiteY3" fmla="*/ 322971 h 330395"/>
                  <a:gd name="connsiteX4" fmla="*/ 219026 w 278423"/>
                  <a:gd name="connsiteY4" fmla="*/ 274711 h 330395"/>
                  <a:gd name="connsiteX5" fmla="*/ 219026 w 278423"/>
                  <a:gd name="connsiteY5" fmla="*/ 274711 h 330395"/>
                  <a:gd name="connsiteX6" fmla="*/ 107657 w 278423"/>
                  <a:gd name="connsiteY6" fmla="*/ 330395 h 330395"/>
                  <a:gd name="connsiteX7" fmla="*/ 0 w 278423"/>
                  <a:gd name="connsiteY7" fmla="*/ 215314 h 330395"/>
                  <a:gd name="connsiteX8" fmla="*/ 0 w 278423"/>
                  <a:gd name="connsiteY8" fmla="*/ 0 h 330395"/>
                  <a:gd name="connsiteX9" fmla="*/ 63109 w 278423"/>
                  <a:gd name="connsiteY9" fmla="*/ 0 h 330395"/>
                  <a:gd name="connsiteX10" fmla="*/ 63109 w 278423"/>
                  <a:gd name="connsiteY10" fmla="*/ 189328 h 330395"/>
                  <a:gd name="connsiteX11" fmla="*/ 137355 w 278423"/>
                  <a:gd name="connsiteY11" fmla="*/ 285848 h 330395"/>
                  <a:gd name="connsiteX12" fmla="*/ 211602 w 278423"/>
                  <a:gd name="connsiteY12" fmla="*/ 241300 h 330395"/>
                  <a:gd name="connsiteX13" fmla="*/ 222738 w 278423"/>
                  <a:gd name="connsiteY13" fmla="*/ 167054 h 330395"/>
                  <a:gd name="connsiteX14" fmla="*/ 222738 w 278423"/>
                  <a:gd name="connsiteY14" fmla="*/ 3712 h 33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423" h="330395">
                    <a:moveTo>
                      <a:pt x="215314" y="3712"/>
                    </a:moveTo>
                    <a:lnTo>
                      <a:pt x="278423" y="3712"/>
                    </a:lnTo>
                    <a:lnTo>
                      <a:pt x="278423" y="322971"/>
                    </a:lnTo>
                    <a:lnTo>
                      <a:pt x="219026" y="322971"/>
                    </a:lnTo>
                    <a:lnTo>
                      <a:pt x="219026" y="274711"/>
                    </a:lnTo>
                    <a:lnTo>
                      <a:pt x="219026" y="274711"/>
                    </a:lnTo>
                    <a:cubicBezTo>
                      <a:pt x="193040" y="315546"/>
                      <a:pt x="152205" y="330395"/>
                      <a:pt x="107657" y="330395"/>
                    </a:cubicBezTo>
                    <a:cubicBezTo>
                      <a:pt x="40835" y="330395"/>
                      <a:pt x="0" y="278423"/>
                      <a:pt x="0" y="215314"/>
                    </a:cubicBezTo>
                    <a:lnTo>
                      <a:pt x="0" y="0"/>
                    </a:lnTo>
                    <a:lnTo>
                      <a:pt x="63109" y="0"/>
                    </a:lnTo>
                    <a:lnTo>
                      <a:pt x="63109" y="189328"/>
                    </a:lnTo>
                    <a:cubicBezTo>
                      <a:pt x="63109" y="245012"/>
                      <a:pt x="77958" y="285848"/>
                      <a:pt x="137355" y="285848"/>
                    </a:cubicBezTo>
                    <a:cubicBezTo>
                      <a:pt x="163342" y="285848"/>
                      <a:pt x="196752" y="274711"/>
                      <a:pt x="211602" y="241300"/>
                    </a:cubicBezTo>
                    <a:cubicBezTo>
                      <a:pt x="222738" y="211602"/>
                      <a:pt x="222738" y="174478"/>
                      <a:pt x="222738" y="167054"/>
                    </a:cubicBezTo>
                    <a:lnTo>
                      <a:pt x="222738" y="3712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C16F527-DCE2-419F-84D2-5EAA97535A6A}"/>
                  </a:ext>
                </a:extLst>
              </p:cNvPr>
              <p:cNvSpPr/>
              <p:nvPr/>
            </p:nvSpPr>
            <p:spPr>
              <a:xfrm>
                <a:off x="3687396" y="180242"/>
                <a:ext cx="285847" cy="330395"/>
              </a:xfrm>
              <a:custGeom>
                <a:avLst/>
                <a:gdLst>
                  <a:gd name="connsiteX0" fmla="*/ 63109 w 285847"/>
                  <a:gd name="connsiteY0" fmla="*/ 55685 h 330395"/>
                  <a:gd name="connsiteX1" fmla="*/ 63109 w 285847"/>
                  <a:gd name="connsiteY1" fmla="*/ 55685 h 330395"/>
                  <a:gd name="connsiteX2" fmla="*/ 163342 w 285847"/>
                  <a:gd name="connsiteY2" fmla="*/ 0 h 330395"/>
                  <a:gd name="connsiteX3" fmla="*/ 285848 w 285847"/>
                  <a:gd name="connsiteY3" fmla="*/ 107657 h 330395"/>
                  <a:gd name="connsiteX4" fmla="*/ 285848 w 285847"/>
                  <a:gd name="connsiteY4" fmla="*/ 330395 h 330395"/>
                  <a:gd name="connsiteX5" fmla="*/ 222738 w 285847"/>
                  <a:gd name="connsiteY5" fmla="*/ 330395 h 330395"/>
                  <a:gd name="connsiteX6" fmla="*/ 222738 w 285847"/>
                  <a:gd name="connsiteY6" fmla="*/ 129931 h 330395"/>
                  <a:gd name="connsiteX7" fmla="*/ 148492 w 285847"/>
                  <a:gd name="connsiteY7" fmla="*/ 48260 h 330395"/>
                  <a:gd name="connsiteX8" fmla="*/ 89095 w 285847"/>
                  <a:gd name="connsiteY8" fmla="*/ 70534 h 330395"/>
                  <a:gd name="connsiteX9" fmla="*/ 63109 w 285847"/>
                  <a:gd name="connsiteY9" fmla="*/ 155917 h 330395"/>
                  <a:gd name="connsiteX10" fmla="*/ 63109 w 285847"/>
                  <a:gd name="connsiteY10" fmla="*/ 330395 h 330395"/>
                  <a:gd name="connsiteX11" fmla="*/ 0 w 285847"/>
                  <a:gd name="connsiteY11" fmla="*/ 330395 h 330395"/>
                  <a:gd name="connsiteX12" fmla="*/ 0 w 285847"/>
                  <a:gd name="connsiteY12" fmla="*/ 11137 h 330395"/>
                  <a:gd name="connsiteX13" fmla="*/ 59397 w 285847"/>
                  <a:gd name="connsiteY13" fmla="*/ 11137 h 330395"/>
                  <a:gd name="connsiteX14" fmla="*/ 59397 w 285847"/>
                  <a:gd name="connsiteY14" fmla="*/ 55685 h 33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847" h="330395">
                    <a:moveTo>
                      <a:pt x="63109" y="55685"/>
                    </a:moveTo>
                    <a:lnTo>
                      <a:pt x="63109" y="55685"/>
                    </a:lnTo>
                    <a:cubicBezTo>
                      <a:pt x="85383" y="14849"/>
                      <a:pt x="129931" y="0"/>
                      <a:pt x="163342" y="0"/>
                    </a:cubicBezTo>
                    <a:cubicBezTo>
                      <a:pt x="185615" y="0"/>
                      <a:pt x="285848" y="7425"/>
                      <a:pt x="285848" y="107657"/>
                    </a:cubicBezTo>
                    <a:lnTo>
                      <a:pt x="285848" y="330395"/>
                    </a:lnTo>
                    <a:lnTo>
                      <a:pt x="222738" y="330395"/>
                    </a:lnTo>
                    <a:lnTo>
                      <a:pt x="222738" y="129931"/>
                    </a:lnTo>
                    <a:cubicBezTo>
                      <a:pt x="222738" y="77958"/>
                      <a:pt x="200465" y="48260"/>
                      <a:pt x="148492" y="48260"/>
                    </a:cubicBezTo>
                    <a:cubicBezTo>
                      <a:pt x="148492" y="48260"/>
                      <a:pt x="115082" y="44548"/>
                      <a:pt x="89095" y="70534"/>
                    </a:cubicBezTo>
                    <a:cubicBezTo>
                      <a:pt x="81671" y="77958"/>
                      <a:pt x="63109" y="92808"/>
                      <a:pt x="63109" y="155917"/>
                    </a:cubicBezTo>
                    <a:lnTo>
                      <a:pt x="63109" y="330395"/>
                    </a:lnTo>
                    <a:lnTo>
                      <a:pt x="0" y="330395"/>
                    </a:lnTo>
                    <a:lnTo>
                      <a:pt x="0" y="11137"/>
                    </a:lnTo>
                    <a:lnTo>
                      <a:pt x="59397" y="11137"/>
                    </a:lnTo>
                    <a:lnTo>
                      <a:pt x="59397" y="55685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7F0FE6E-4B4B-41FD-922A-FF296A33D32B}"/>
                  </a:ext>
                </a:extLst>
              </p:cNvPr>
              <p:cNvSpPr/>
              <p:nvPr/>
            </p:nvSpPr>
            <p:spPr>
              <a:xfrm>
                <a:off x="4144009" y="183954"/>
                <a:ext cx="274710" cy="337820"/>
              </a:xfrm>
              <a:custGeom>
                <a:avLst/>
                <a:gdLst>
                  <a:gd name="connsiteX0" fmla="*/ 207889 w 274710"/>
                  <a:gd name="connsiteY0" fmla="*/ 107657 h 337820"/>
                  <a:gd name="connsiteX1" fmla="*/ 141068 w 274710"/>
                  <a:gd name="connsiteY1" fmla="*/ 40835 h 337820"/>
                  <a:gd name="connsiteX2" fmla="*/ 59397 w 274710"/>
                  <a:gd name="connsiteY2" fmla="*/ 167054 h 337820"/>
                  <a:gd name="connsiteX3" fmla="*/ 141068 w 274710"/>
                  <a:gd name="connsiteY3" fmla="*/ 293272 h 337820"/>
                  <a:gd name="connsiteX4" fmla="*/ 211602 w 274710"/>
                  <a:gd name="connsiteY4" fmla="*/ 222738 h 337820"/>
                  <a:gd name="connsiteX5" fmla="*/ 274711 w 274710"/>
                  <a:gd name="connsiteY5" fmla="*/ 222738 h 337820"/>
                  <a:gd name="connsiteX6" fmla="*/ 144780 w 274710"/>
                  <a:gd name="connsiteY6" fmla="*/ 337820 h 337820"/>
                  <a:gd name="connsiteX7" fmla="*/ 0 w 274710"/>
                  <a:gd name="connsiteY7" fmla="*/ 170766 h 337820"/>
                  <a:gd name="connsiteX8" fmla="*/ 152205 w 274710"/>
                  <a:gd name="connsiteY8" fmla="*/ 0 h 337820"/>
                  <a:gd name="connsiteX9" fmla="*/ 274711 w 274710"/>
                  <a:gd name="connsiteY9" fmla="*/ 111369 h 337820"/>
                  <a:gd name="connsiteX10" fmla="*/ 207889 w 274710"/>
                  <a:gd name="connsiteY10" fmla="*/ 111369 h 3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710" h="337820">
                    <a:moveTo>
                      <a:pt x="207889" y="107657"/>
                    </a:moveTo>
                    <a:cubicBezTo>
                      <a:pt x="204177" y="66822"/>
                      <a:pt x="185615" y="40835"/>
                      <a:pt x="141068" y="40835"/>
                    </a:cubicBezTo>
                    <a:cubicBezTo>
                      <a:pt x="81671" y="40835"/>
                      <a:pt x="59397" y="92808"/>
                      <a:pt x="59397" y="167054"/>
                    </a:cubicBezTo>
                    <a:cubicBezTo>
                      <a:pt x="59397" y="241300"/>
                      <a:pt x="81671" y="293272"/>
                      <a:pt x="141068" y="293272"/>
                    </a:cubicBezTo>
                    <a:cubicBezTo>
                      <a:pt x="181903" y="293272"/>
                      <a:pt x="207889" y="267286"/>
                      <a:pt x="211602" y="222738"/>
                    </a:cubicBezTo>
                    <a:lnTo>
                      <a:pt x="274711" y="222738"/>
                    </a:lnTo>
                    <a:cubicBezTo>
                      <a:pt x="270998" y="293272"/>
                      <a:pt x="215314" y="337820"/>
                      <a:pt x="144780" y="337820"/>
                    </a:cubicBezTo>
                    <a:cubicBezTo>
                      <a:pt x="40835" y="337820"/>
                      <a:pt x="0" y="267286"/>
                      <a:pt x="0" y="170766"/>
                    </a:cubicBezTo>
                    <a:cubicBezTo>
                      <a:pt x="0" y="77958"/>
                      <a:pt x="48260" y="0"/>
                      <a:pt x="152205" y="0"/>
                    </a:cubicBezTo>
                    <a:cubicBezTo>
                      <a:pt x="222738" y="0"/>
                      <a:pt x="270998" y="40835"/>
                      <a:pt x="274711" y="111369"/>
                    </a:cubicBezTo>
                    <a:lnTo>
                      <a:pt x="207889" y="111369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5765AA8-DF56-4725-B202-0B4BE642B0E2}"/>
                  </a:ext>
                </a:extLst>
              </p:cNvPr>
              <p:cNvSpPr/>
              <p:nvPr/>
            </p:nvSpPr>
            <p:spPr>
              <a:xfrm>
                <a:off x="4448419" y="183954"/>
                <a:ext cx="296984" cy="337820"/>
              </a:xfrm>
              <a:custGeom>
                <a:avLst/>
                <a:gdLst>
                  <a:gd name="connsiteX0" fmla="*/ 226451 w 296984"/>
                  <a:gd name="connsiteY0" fmla="*/ 137355 h 337820"/>
                  <a:gd name="connsiteX1" fmla="*/ 144780 w 296984"/>
                  <a:gd name="connsiteY1" fmla="*/ 40835 h 337820"/>
                  <a:gd name="connsiteX2" fmla="*/ 63109 w 296984"/>
                  <a:gd name="connsiteY2" fmla="*/ 137355 h 337820"/>
                  <a:gd name="connsiteX3" fmla="*/ 226451 w 296984"/>
                  <a:gd name="connsiteY3" fmla="*/ 137355 h 337820"/>
                  <a:gd name="connsiteX4" fmla="*/ 63109 w 296984"/>
                  <a:gd name="connsiteY4" fmla="*/ 178191 h 337820"/>
                  <a:gd name="connsiteX5" fmla="*/ 144780 w 296984"/>
                  <a:gd name="connsiteY5" fmla="*/ 293272 h 337820"/>
                  <a:gd name="connsiteX6" fmla="*/ 222738 w 296984"/>
                  <a:gd name="connsiteY6" fmla="*/ 230163 h 337820"/>
                  <a:gd name="connsiteX7" fmla="*/ 289560 w 296984"/>
                  <a:gd name="connsiteY7" fmla="*/ 230163 h 337820"/>
                  <a:gd name="connsiteX8" fmla="*/ 144780 w 296984"/>
                  <a:gd name="connsiteY8" fmla="*/ 337820 h 337820"/>
                  <a:gd name="connsiteX9" fmla="*/ 0 w 296984"/>
                  <a:gd name="connsiteY9" fmla="*/ 170766 h 337820"/>
                  <a:gd name="connsiteX10" fmla="*/ 152205 w 296984"/>
                  <a:gd name="connsiteY10" fmla="*/ 0 h 337820"/>
                  <a:gd name="connsiteX11" fmla="*/ 296985 w 296984"/>
                  <a:gd name="connsiteY11" fmla="*/ 152205 h 337820"/>
                  <a:gd name="connsiteX12" fmla="*/ 296985 w 296984"/>
                  <a:gd name="connsiteY12" fmla="*/ 181903 h 337820"/>
                  <a:gd name="connsiteX13" fmla="*/ 63109 w 296984"/>
                  <a:gd name="connsiteY13" fmla="*/ 181903 h 3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84" h="337820">
                    <a:moveTo>
                      <a:pt x="226451" y="137355"/>
                    </a:moveTo>
                    <a:cubicBezTo>
                      <a:pt x="226451" y="85383"/>
                      <a:pt x="204177" y="40835"/>
                      <a:pt x="144780" y="40835"/>
                    </a:cubicBezTo>
                    <a:cubicBezTo>
                      <a:pt x="92808" y="40835"/>
                      <a:pt x="63109" y="81671"/>
                      <a:pt x="63109" y="137355"/>
                    </a:cubicBezTo>
                    <a:lnTo>
                      <a:pt x="226451" y="137355"/>
                    </a:lnTo>
                    <a:close/>
                    <a:moveTo>
                      <a:pt x="63109" y="178191"/>
                    </a:moveTo>
                    <a:cubicBezTo>
                      <a:pt x="59397" y="233875"/>
                      <a:pt x="81671" y="293272"/>
                      <a:pt x="144780" y="293272"/>
                    </a:cubicBezTo>
                    <a:cubicBezTo>
                      <a:pt x="193040" y="293272"/>
                      <a:pt x="215314" y="274711"/>
                      <a:pt x="222738" y="230163"/>
                    </a:cubicBezTo>
                    <a:lnTo>
                      <a:pt x="289560" y="230163"/>
                    </a:lnTo>
                    <a:cubicBezTo>
                      <a:pt x="278423" y="304409"/>
                      <a:pt x="222738" y="337820"/>
                      <a:pt x="144780" y="337820"/>
                    </a:cubicBezTo>
                    <a:cubicBezTo>
                      <a:pt x="40835" y="337820"/>
                      <a:pt x="0" y="267286"/>
                      <a:pt x="0" y="170766"/>
                    </a:cubicBezTo>
                    <a:cubicBezTo>
                      <a:pt x="0" y="77958"/>
                      <a:pt x="48260" y="0"/>
                      <a:pt x="152205" y="0"/>
                    </a:cubicBezTo>
                    <a:cubicBezTo>
                      <a:pt x="248725" y="3712"/>
                      <a:pt x="296985" y="63109"/>
                      <a:pt x="296985" y="152205"/>
                    </a:cubicBezTo>
                    <a:lnTo>
                      <a:pt x="296985" y="181903"/>
                    </a:lnTo>
                    <a:lnTo>
                      <a:pt x="63109" y="181903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BB13F55-3524-47BB-B392-79A59ECD56BD}"/>
                  </a:ext>
                </a:extLst>
              </p:cNvPr>
              <p:cNvSpPr/>
              <p:nvPr/>
            </p:nvSpPr>
            <p:spPr>
              <a:xfrm>
                <a:off x="4752828" y="35462"/>
                <a:ext cx="200464" cy="478887"/>
              </a:xfrm>
              <a:custGeom>
                <a:avLst/>
                <a:gdLst>
                  <a:gd name="connsiteX0" fmla="*/ 55685 w 200464"/>
                  <a:gd name="connsiteY0" fmla="*/ 475175 h 478887"/>
                  <a:gd name="connsiteX1" fmla="*/ 55685 w 200464"/>
                  <a:gd name="connsiteY1" fmla="*/ 196752 h 478887"/>
                  <a:gd name="connsiteX2" fmla="*/ 0 w 200464"/>
                  <a:gd name="connsiteY2" fmla="*/ 196752 h 478887"/>
                  <a:gd name="connsiteX3" fmla="*/ 0 w 200464"/>
                  <a:gd name="connsiteY3" fmla="*/ 155917 h 478887"/>
                  <a:gd name="connsiteX4" fmla="*/ 55685 w 200464"/>
                  <a:gd name="connsiteY4" fmla="*/ 155917 h 478887"/>
                  <a:gd name="connsiteX5" fmla="*/ 55685 w 200464"/>
                  <a:gd name="connsiteY5" fmla="*/ 89095 h 478887"/>
                  <a:gd name="connsiteX6" fmla="*/ 155917 w 200464"/>
                  <a:gd name="connsiteY6" fmla="*/ 0 h 478887"/>
                  <a:gd name="connsiteX7" fmla="*/ 200465 w 200464"/>
                  <a:gd name="connsiteY7" fmla="*/ 7425 h 478887"/>
                  <a:gd name="connsiteX8" fmla="*/ 200465 w 200464"/>
                  <a:gd name="connsiteY8" fmla="*/ 59397 h 478887"/>
                  <a:gd name="connsiteX9" fmla="*/ 170766 w 200464"/>
                  <a:gd name="connsiteY9" fmla="*/ 55685 h 478887"/>
                  <a:gd name="connsiteX10" fmla="*/ 118794 w 200464"/>
                  <a:gd name="connsiteY10" fmla="*/ 100232 h 478887"/>
                  <a:gd name="connsiteX11" fmla="*/ 118794 w 200464"/>
                  <a:gd name="connsiteY11" fmla="*/ 159629 h 478887"/>
                  <a:gd name="connsiteX12" fmla="*/ 193040 w 200464"/>
                  <a:gd name="connsiteY12" fmla="*/ 159629 h 478887"/>
                  <a:gd name="connsiteX13" fmla="*/ 193040 w 200464"/>
                  <a:gd name="connsiteY13" fmla="*/ 200465 h 478887"/>
                  <a:gd name="connsiteX14" fmla="*/ 118794 w 200464"/>
                  <a:gd name="connsiteY14" fmla="*/ 200465 h 478887"/>
                  <a:gd name="connsiteX15" fmla="*/ 118794 w 200464"/>
                  <a:gd name="connsiteY15" fmla="*/ 478888 h 478887"/>
                  <a:gd name="connsiteX16" fmla="*/ 55685 w 200464"/>
                  <a:gd name="connsiteY16" fmla="*/ 478888 h 47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464" h="478887">
                    <a:moveTo>
                      <a:pt x="55685" y="475175"/>
                    </a:moveTo>
                    <a:lnTo>
                      <a:pt x="55685" y="196752"/>
                    </a:lnTo>
                    <a:lnTo>
                      <a:pt x="0" y="196752"/>
                    </a:lnTo>
                    <a:lnTo>
                      <a:pt x="0" y="155917"/>
                    </a:lnTo>
                    <a:lnTo>
                      <a:pt x="55685" y="155917"/>
                    </a:lnTo>
                    <a:lnTo>
                      <a:pt x="55685" y="89095"/>
                    </a:lnTo>
                    <a:cubicBezTo>
                      <a:pt x="59397" y="18562"/>
                      <a:pt x="111369" y="0"/>
                      <a:pt x="155917" y="0"/>
                    </a:cubicBezTo>
                    <a:cubicBezTo>
                      <a:pt x="170766" y="0"/>
                      <a:pt x="185615" y="3712"/>
                      <a:pt x="200465" y="7425"/>
                    </a:cubicBezTo>
                    <a:lnTo>
                      <a:pt x="200465" y="59397"/>
                    </a:lnTo>
                    <a:cubicBezTo>
                      <a:pt x="189328" y="59397"/>
                      <a:pt x="178191" y="55685"/>
                      <a:pt x="170766" y="55685"/>
                    </a:cubicBezTo>
                    <a:cubicBezTo>
                      <a:pt x="137355" y="55685"/>
                      <a:pt x="115081" y="63109"/>
                      <a:pt x="118794" y="100232"/>
                    </a:cubicBezTo>
                    <a:lnTo>
                      <a:pt x="118794" y="159629"/>
                    </a:lnTo>
                    <a:lnTo>
                      <a:pt x="193040" y="159629"/>
                    </a:lnTo>
                    <a:lnTo>
                      <a:pt x="193040" y="200465"/>
                    </a:lnTo>
                    <a:lnTo>
                      <a:pt x="118794" y="200465"/>
                    </a:lnTo>
                    <a:lnTo>
                      <a:pt x="118794" y="478888"/>
                    </a:lnTo>
                    <a:lnTo>
                      <a:pt x="55685" y="478888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C506CFA-1E08-4704-B976-F182374866ED}"/>
                  </a:ext>
                </a:extLst>
              </p:cNvPr>
              <p:cNvSpPr/>
              <p:nvPr/>
            </p:nvSpPr>
            <p:spPr>
              <a:xfrm>
                <a:off x="5996451" y="50311"/>
                <a:ext cx="181903" cy="460326"/>
              </a:xfrm>
              <a:custGeom>
                <a:avLst/>
                <a:gdLst>
                  <a:gd name="connsiteX0" fmla="*/ 66822 w 181903"/>
                  <a:gd name="connsiteY0" fmla="*/ 460326 h 460326"/>
                  <a:gd name="connsiteX1" fmla="*/ 66822 w 181903"/>
                  <a:gd name="connsiteY1" fmla="*/ 178191 h 460326"/>
                  <a:gd name="connsiteX2" fmla="*/ 0 w 181903"/>
                  <a:gd name="connsiteY2" fmla="*/ 178191 h 460326"/>
                  <a:gd name="connsiteX3" fmla="*/ 0 w 181903"/>
                  <a:gd name="connsiteY3" fmla="*/ 144780 h 460326"/>
                  <a:gd name="connsiteX4" fmla="*/ 66822 w 181903"/>
                  <a:gd name="connsiteY4" fmla="*/ 144780 h 460326"/>
                  <a:gd name="connsiteX5" fmla="*/ 66822 w 181903"/>
                  <a:gd name="connsiteY5" fmla="*/ 77958 h 460326"/>
                  <a:gd name="connsiteX6" fmla="*/ 144780 w 181903"/>
                  <a:gd name="connsiteY6" fmla="*/ 0 h 460326"/>
                  <a:gd name="connsiteX7" fmla="*/ 181903 w 181903"/>
                  <a:gd name="connsiteY7" fmla="*/ 7425 h 460326"/>
                  <a:gd name="connsiteX8" fmla="*/ 181903 w 181903"/>
                  <a:gd name="connsiteY8" fmla="*/ 37123 h 460326"/>
                  <a:gd name="connsiteX9" fmla="*/ 159629 w 181903"/>
                  <a:gd name="connsiteY9" fmla="*/ 33411 h 460326"/>
                  <a:gd name="connsiteX10" fmla="*/ 107657 w 181903"/>
                  <a:gd name="connsiteY10" fmla="*/ 103945 h 460326"/>
                  <a:gd name="connsiteX11" fmla="*/ 107657 w 181903"/>
                  <a:gd name="connsiteY11" fmla="*/ 144780 h 460326"/>
                  <a:gd name="connsiteX12" fmla="*/ 181903 w 181903"/>
                  <a:gd name="connsiteY12" fmla="*/ 144780 h 460326"/>
                  <a:gd name="connsiteX13" fmla="*/ 181903 w 181903"/>
                  <a:gd name="connsiteY13" fmla="*/ 178191 h 460326"/>
                  <a:gd name="connsiteX14" fmla="*/ 107657 w 181903"/>
                  <a:gd name="connsiteY14" fmla="*/ 178191 h 460326"/>
                  <a:gd name="connsiteX15" fmla="*/ 107657 w 181903"/>
                  <a:gd name="connsiteY15" fmla="*/ 460326 h 460326"/>
                  <a:gd name="connsiteX16" fmla="*/ 66822 w 181903"/>
                  <a:gd name="connsiteY16" fmla="*/ 460326 h 46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1903" h="460326">
                    <a:moveTo>
                      <a:pt x="66822" y="460326"/>
                    </a:moveTo>
                    <a:lnTo>
                      <a:pt x="66822" y="178191"/>
                    </a:lnTo>
                    <a:lnTo>
                      <a:pt x="0" y="178191"/>
                    </a:lnTo>
                    <a:lnTo>
                      <a:pt x="0" y="144780"/>
                    </a:lnTo>
                    <a:lnTo>
                      <a:pt x="66822" y="144780"/>
                    </a:lnTo>
                    <a:lnTo>
                      <a:pt x="66822" y="77958"/>
                    </a:lnTo>
                    <a:cubicBezTo>
                      <a:pt x="66822" y="22274"/>
                      <a:pt x="89095" y="0"/>
                      <a:pt x="144780" y="0"/>
                    </a:cubicBezTo>
                    <a:cubicBezTo>
                      <a:pt x="155917" y="0"/>
                      <a:pt x="170766" y="3712"/>
                      <a:pt x="181903" y="7425"/>
                    </a:cubicBezTo>
                    <a:lnTo>
                      <a:pt x="181903" y="37123"/>
                    </a:lnTo>
                    <a:cubicBezTo>
                      <a:pt x="174479" y="37123"/>
                      <a:pt x="167054" y="33411"/>
                      <a:pt x="159629" y="33411"/>
                    </a:cubicBezTo>
                    <a:cubicBezTo>
                      <a:pt x="107657" y="33411"/>
                      <a:pt x="103945" y="59397"/>
                      <a:pt x="107657" y="103945"/>
                    </a:cubicBezTo>
                    <a:lnTo>
                      <a:pt x="107657" y="144780"/>
                    </a:lnTo>
                    <a:lnTo>
                      <a:pt x="181903" y="144780"/>
                    </a:lnTo>
                    <a:lnTo>
                      <a:pt x="181903" y="178191"/>
                    </a:lnTo>
                    <a:lnTo>
                      <a:pt x="107657" y="178191"/>
                    </a:lnTo>
                    <a:lnTo>
                      <a:pt x="107657" y="460326"/>
                    </a:lnTo>
                    <a:lnTo>
                      <a:pt x="66822" y="460326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D0C5F31-3A44-4EC6-A407-36CC436BAC19}"/>
                  </a:ext>
                </a:extLst>
              </p:cNvPr>
              <p:cNvSpPr/>
              <p:nvPr/>
            </p:nvSpPr>
            <p:spPr>
              <a:xfrm>
                <a:off x="6189491" y="183837"/>
                <a:ext cx="304409" cy="334224"/>
              </a:xfrm>
              <a:custGeom>
                <a:avLst/>
                <a:gdLst>
                  <a:gd name="connsiteX0" fmla="*/ 152205 w 304409"/>
                  <a:gd name="connsiteY0" fmla="*/ 33528 h 334224"/>
                  <a:gd name="connsiteX1" fmla="*/ 40835 w 304409"/>
                  <a:gd name="connsiteY1" fmla="*/ 167171 h 334224"/>
                  <a:gd name="connsiteX2" fmla="*/ 152205 w 304409"/>
                  <a:gd name="connsiteY2" fmla="*/ 300814 h 334224"/>
                  <a:gd name="connsiteX3" fmla="*/ 263574 w 304409"/>
                  <a:gd name="connsiteY3" fmla="*/ 167171 h 334224"/>
                  <a:gd name="connsiteX4" fmla="*/ 152205 w 304409"/>
                  <a:gd name="connsiteY4" fmla="*/ 33528 h 334224"/>
                  <a:gd name="connsiteX5" fmla="*/ 304409 w 304409"/>
                  <a:gd name="connsiteY5" fmla="*/ 167171 h 334224"/>
                  <a:gd name="connsiteX6" fmla="*/ 152205 w 304409"/>
                  <a:gd name="connsiteY6" fmla="*/ 334225 h 334224"/>
                  <a:gd name="connsiteX7" fmla="*/ 0 w 304409"/>
                  <a:gd name="connsiteY7" fmla="*/ 167171 h 334224"/>
                  <a:gd name="connsiteX8" fmla="*/ 152205 w 304409"/>
                  <a:gd name="connsiteY8" fmla="*/ 117 h 334224"/>
                  <a:gd name="connsiteX9" fmla="*/ 304409 w 304409"/>
                  <a:gd name="connsiteY9" fmla="*/ 167171 h 33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409" h="334224">
                    <a:moveTo>
                      <a:pt x="152205" y="33528"/>
                    </a:moveTo>
                    <a:cubicBezTo>
                      <a:pt x="74246" y="33528"/>
                      <a:pt x="40835" y="107774"/>
                      <a:pt x="40835" y="167171"/>
                    </a:cubicBezTo>
                    <a:cubicBezTo>
                      <a:pt x="40835" y="226568"/>
                      <a:pt x="70534" y="300814"/>
                      <a:pt x="152205" y="300814"/>
                    </a:cubicBezTo>
                    <a:cubicBezTo>
                      <a:pt x="230163" y="300814"/>
                      <a:pt x="263574" y="226568"/>
                      <a:pt x="263574" y="167171"/>
                    </a:cubicBezTo>
                    <a:cubicBezTo>
                      <a:pt x="263574" y="107774"/>
                      <a:pt x="233875" y="33528"/>
                      <a:pt x="152205" y="33528"/>
                    </a:cubicBezTo>
                    <a:moveTo>
                      <a:pt x="304409" y="167171"/>
                    </a:moveTo>
                    <a:cubicBezTo>
                      <a:pt x="304409" y="252554"/>
                      <a:pt x="256149" y="334225"/>
                      <a:pt x="152205" y="334225"/>
                    </a:cubicBezTo>
                    <a:cubicBezTo>
                      <a:pt x="48260" y="334225"/>
                      <a:pt x="0" y="248841"/>
                      <a:pt x="0" y="167171"/>
                    </a:cubicBezTo>
                    <a:cubicBezTo>
                      <a:pt x="0" y="81788"/>
                      <a:pt x="48260" y="117"/>
                      <a:pt x="152205" y="117"/>
                    </a:cubicBezTo>
                    <a:cubicBezTo>
                      <a:pt x="256149" y="-3595"/>
                      <a:pt x="304409" y="81788"/>
                      <a:pt x="304409" y="167171"/>
                    </a:cubicBezTo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FC3475F-11DB-4F95-9257-DAFE1809DF69}"/>
                  </a:ext>
                </a:extLst>
              </p:cNvPr>
              <p:cNvSpPr/>
              <p:nvPr/>
            </p:nvSpPr>
            <p:spPr>
              <a:xfrm>
                <a:off x="6549584" y="183954"/>
                <a:ext cx="155917" cy="326683"/>
              </a:xfrm>
              <a:custGeom>
                <a:avLst/>
                <a:gdLst>
                  <a:gd name="connsiteX0" fmla="*/ 40835 w 155917"/>
                  <a:gd name="connsiteY0" fmla="*/ 326683 h 326683"/>
                  <a:gd name="connsiteX1" fmla="*/ 3712 w 155917"/>
                  <a:gd name="connsiteY1" fmla="*/ 326683 h 326683"/>
                  <a:gd name="connsiteX2" fmla="*/ 3712 w 155917"/>
                  <a:gd name="connsiteY2" fmla="*/ 77958 h 326683"/>
                  <a:gd name="connsiteX3" fmla="*/ 0 w 155917"/>
                  <a:gd name="connsiteY3" fmla="*/ 7425 h 326683"/>
                  <a:gd name="connsiteX4" fmla="*/ 40835 w 155917"/>
                  <a:gd name="connsiteY4" fmla="*/ 7425 h 326683"/>
                  <a:gd name="connsiteX5" fmla="*/ 44548 w 155917"/>
                  <a:gd name="connsiteY5" fmla="*/ 55685 h 326683"/>
                  <a:gd name="connsiteX6" fmla="*/ 44548 w 155917"/>
                  <a:gd name="connsiteY6" fmla="*/ 55685 h 326683"/>
                  <a:gd name="connsiteX7" fmla="*/ 118794 w 155917"/>
                  <a:gd name="connsiteY7" fmla="*/ 0 h 326683"/>
                  <a:gd name="connsiteX8" fmla="*/ 155917 w 155917"/>
                  <a:gd name="connsiteY8" fmla="*/ 0 h 326683"/>
                  <a:gd name="connsiteX9" fmla="*/ 155917 w 155917"/>
                  <a:gd name="connsiteY9" fmla="*/ 37123 h 326683"/>
                  <a:gd name="connsiteX10" fmla="*/ 133643 w 155917"/>
                  <a:gd name="connsiteY10" fmla="*/ 33411 h 326683"/>
                  <a:gd name="connsiteX11" fmla="*/ 44548 w 155917"/>
                  <a:gd name="connsiteY11" fmla="*/ 133643 h 326683"/>
                  <a:gd name="connsiteX12" fmla="*/ 44548 w 155917"/>
                  <a:gd name="connsiteY12" fmla="*/ 326683 h 32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7" h="326683">
                    <a:moveTo>
                      <a:pt x="40835" y="326683"/>
                    </a:moveTo>
                    <a:lnTo>
                      <a:pt x="3712" y="326683"/>
                    </a:lnTo>
                    <a:lnTo>
                      <a:pt x="3712" y="77958"/>
                    </a:lnTo>
                    <a:cubicBezTo>
                      <a:pt x="3712" y="51972"/>
                      <a:pt x="0" y="25986"/>
                      <a:pt x="0" y="7425"/>
                    </a:cubicBezTo>
                    <a:lnTo>
                      <a:pt x="40835" y="7425"/>
                    </a:lnTo>
                    <a:lnTo>
                      <a:pt x="44548" y="55685"/>
                    </a:lnTo>
                    <a:lnTo>
                      <a:pt x="44548" y="55685"/>
                    </a:lnTo>
                    <a:cubicBezTo>
                      <a:pt x="55685" y="22274"/>
                      <a:pt x="85383" y="0"/>
                      <a:pt x="118794" y="0"/>
                    </a:cubicBezTo>
                    <a:cubicBezTo>
                      <a:pt x="129931" y="0"/>
                      <a:pt x="144780" y="0"/>
                      <a:pt x="155917" y="0"/>
                    </a:cubicBezTo>
                    <a:lnTo>
                      <a:pt x="155917" y="37123"/>
                    </a:lnTo>
                    <a:cubicBezTo>
                      <a:pt x="148492" y="37123"/>
                      <a:pt x="141068" y="33411"/>
                      <a:pt x="133643" y="33411"/>
                    </a:cubicBezTo>
                    <a:cubicBezTo>
                      <a:pt x="74246" y="33411"/>
                      <a:pt x="44548" y="74246"/>
                      <a:pt x="44548" y="133643"/>
                    </a:cubicBezTo>
                    <a:lnTo>
                      <a:pt x="44548" y="326683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23AB2AE-2A67-474E-BA5A-F51F187112F2}"/>
                  </a:ext>
                </a:extLst>
              </p:cNvPr>
              <p:cNvSpPr/>
              <p:nvPr/>
            </p:nvSpPr>
            <p:spPr>
              <a:xfrm>
                <a:off x="6846569" y="183954"/>
                <a:ext cx="293272" cy="334107"/>
              </a:xfrm>
              <a:custGeom>
                <a:avLst/>
                <a:gdLst>
                  <a:gd name="connsiteX0" fmla="*/ 256149 w 293272"/>
                  <a:gd name="connsiteY0" fmla="*/ 141068 h 334107"/>
                  <a:gd name="connsiteX1" fmla="*/ 152205 w 293272"/>
                  <a:gd name="connsiteY1" fmla="*/ 33411 h 334107"/>
                  <a:gd name="connsiteX2" fmla="*/ 48260 w 293272"/>
                  <a:gd name="connsiteY2" fmla="*/ 141068 h 334107"/>
                  <a:gd name="connsiteX3" fmla="*/ 256149 w 293272"/>
                  <a:gd name="connsiteY3" fmla="*/ 141068 h 334107"/>
                  <a:gd name="connsiteX4" fmla="*/ 44548 w 293272"/>
                  <a:gd name="connsiteY4" fmla="*/ 174478 h 334107"/>
                  <a:gd name="connsiteX5" fmla="*/ 155917 w 293272"/>
                  <a:gd name="connsiteY5" fmla="*/ 300697 h 334107"/>
                  <a:gd name="connsiteX6" fmla="*/ 248725 w 293272"/>
                  <a:gd name="connsiteY6" fmla="*/ 222738 h 334107"/>
                  <a:gd name="connsiteX7" fmla="*/ 289560 w 293272"/>
                  <a:gd name="connsiteY7" fmla="*/ 222738 h 334107"/>
                  <a:gd name="connsiteX8" fmla="*/ 141068 w 293272"/>
                  <a:gd name="connsiteY8" fmla="*/ 334108 h 334107"/>
                  <a:gd name="connsiteX9" fmla="*/ 0 w 293272"/>
                  <a:gd name="connsiteY9" fmla="*/ 167054 h 334107"/>
                  <a:gd name="connsiteX10" fmla="*/ 144780 w 293272"/>
                  <a:gd name="connsiteY10" fmla="*/ 0 h 334107"/>
                  <a:gd name="connsiteX11" fmla="*/ 293272 w 293272"/>
                  <a:gd name="connsiteY11" fmla="*/ 178191 h 334107"/>
                  <a:gd name="connsiteX12" fmla="*/ 44548 w 293272"/>
                  <a:gd name="connsiteY12" fmla="*/ 178191 h 3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272" h="334107">
                    <a:moveTo>
                      <a:pt x="256149" y="141068"/>
                    </a:moveTo>
                    <a:cubicBezTo>
                      <a:pt x="252437" y="77958"/>
                      <a:pt x="219026" y="33411"/>
                      <a:pt x="152205" y="33411"/>
                    </a:cubicBezTo>
                    <a:cubicBezTo>
                      <a:pt x="89095" y="33411"/>
                      <a:pt x="55685" y="85383"/>
                      <a:pt x="48260" y="141068"/>
                    </a:cubicBezTo>
                    <a:lnTo>
                      <a:pt x="256149" y="141068"/>
                    </a:lnTo>
                    <a:close/>
                    <a:moveTo>
                      <a:pt x="44548" y="174478"/>
                    </a:moveTo>
                    <a:cubicBezTo>
                      <a:pt x="44548" y="241300"/>
                      <a:pt x="77958" y="300697"/>
                      <a:pt x="155917" y="300697"/>
                    </a:cubicBezTo>
                    <a:cubicBezTo>
                      <a:pt x="200465" y="300697"/>
                      <a:pt x="241300" y="267286"/>
                      <a:pt x="248725" y="222738"/>
                    </a:cubicBezTo>
                    <a:lnTo>
                      <a:pt x="289560" y="222738"/>
                    </a:lnTo>
                    <a:cubicBezTo>
                      <a:pt x="270999" y="300697"/>
                      <a:pt x="219026" y="334108"/>
                      <a:pt x="141068" y="334108"/>
                    </a:cubicBezTo>
                    <a:cubicBezTo>
                      <a:pt x="44548" y="334108"/>
                      <a:pt x="0" y="252437"/>
                      <a:pt x="0" y="167054"/>
                    </a:cubicBezTo>
                    <a:cubicBezTo>
                      <a:pt x="0" y="81671"/>
                      <a:pt x="48260" y="0"/>
                      <a:pt x="144780" y="0"/>
                    </a:cubicBezTo>
                    <a:cubicBezTo>
                      <a:pt x="252437" y="0"/>
                      <a:pt x="293272" y="77958"/>
                      <a:pt x="293272" y="178191"/>
                    </a:cubicBezTo>
                    <a:lnTo>
                      <a:pt x="44548" y="178191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87298C6-9D6F-4323-AA07-FB4E00750DFF}"/>
                </a:ext>
              </a:extLst>
            </p:cNvPr>
            <p:cNvSpPr/>
            <p:nvPr/>
          </p:nvSpPr>
          <p:spPr>
            <a:xfrm>
              <a:off x="7154691" y="191379"/>
              <a:ext cx="304409" cy="319258"/>
            </a:xfrm>
            <a:custGeom>
              <a:avLst/>
              <a:gdLst>
                <a:gd name="connsiteX0" fmla="*/ 40835 w 304409"/>
                <a:gd name="connsiteY0" fmla="*/ 0 h 319258"/>
                <a:gd name="connsiteX1" fmla="*/ 155917 w 304409"/>
                <a:gd name="connsiteY1" fmla="*/ 263574 h 319258"/>
                <a:gd name="connsiteX2" fmla="*/ 263574 w 304409"/>
                <a:gd name="connsiteY2" fmla="*/ 0 h 319258"/>
                <a:gd name="connsiteX3" fmla="*/ 304409 w 304409"/>
                <a:gd name="connsiteY3" fmla="*/ 0 h 319258"/>
                <a:gd name="connsiteX4" fmla="*/ 178191 w 304409"/>
                <a:gd name="connsiteY4" fmla="*/ 319258 h 319258"/>
                <a:gd name="connsiteX5" fmla="*/ 133643 w 304409"/>
                <a:gd name="connsiteY5" fmla="*/ 319258 h 319258"/>
                <a:gd name="connsiteX6" fmla="*/ 0 w 304409"/>
                <a:gd name="connsiteY6" fmla="*/ 0 h 3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409" h="319258">
                  <a:moveTo>
                    <a:pt x="40835" y="0"/>
                  </a:moveTo>
                  <a:lnTo>
                    <a:pt x="155917" y="263574"/>
                  </a:lnTo>
                  <a:lnTo>
                    <a:pt x="263574" y="0"/>
                  </a:lnTo>
                  <a:lnTo>
                    <a:pt x="304409" y="0"/>
                  </a:lnTo>
                  <a:lnTo>
                    <a:pt x="178191" y="319258"/>
                  </a:lnTo>
                  <a:lnTo>
                    <a:pt x="133643" y="319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grpSp>
          <p:nvGrpSpPr>
            <p:cNvPr id="92" name="Graphic 58">
              <a:extLst>
                <a:ext uri="{FF2B5EF4-FFF2-40B4-BE49-F238E27FC236}">
                  <a16:creationId xmlns:a16="http://schemas.microsoft.com/office/drawing/2014/main" id="{1ACD64F7-B1CF-4BC0-8818-9CCE87117BDC}"/>
                </a:ext>
              </a:extLst>
            </p:cNvPr>
            <p:cNvGrpSpPr/>
            <p:nvPr/>
          </p:nvGrpSpPr>
          <p:grpSpPr>
            <a:xfrm>
              <a:off x="7466524" y="183954"/>
              <a:ext cx="508585" cy="334107"/>
              <a:chOff x="7466524" y="183954"/>
              <a:chExt cx="508585" cy="334107"/>
            </a:xfrm>
            <a:solidFill>
              <a:srgbClr val="FFFFFF"/>
            </a:solidFill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00E9FD9-A22E-462E-BF21-24C40118EF3F}"/>
                  </a:ext>
                </a:extLst>
              </p:cNvPr>
              <p:cNvSpPr/>
              <p:nvPr/>
            </p:nvSpPr>
            <p:spPr>
              <a:xfrm>
                <a:off x="7466524" y="183954"/>
                <a:ext cx="293272" cy="334107"/>
              </a:xfrm>
              <a:custGeom>
                <a:avLst/>
                <a:gdLst>
                  <a:gd name="connsiteX0" fmla="*/ 252437 w 293272"/>
                  <a:gd name="connsiteY0" fmla="*/ 141068 h 334107"/>
                  <a:gd name="connsiteX1" fmla="*/ 148492 w 293272"/>
                  <a:gd name="connsiteY1" fmla="*/ 33411 h 334107"/>
                  <a:gd name="connsiteX2" fmla="*/ 44548 w 293272"/>
                  <a:gd name="connsiteY2" fmla="*/ 141068 h 334107"/>
                  <a:gd name="connsiteX3" fmla="*/ 252437 w 293272"/>
                  <a:gd name="connsiteY3" fmla="*/ 141068 h 334107"/>
                  <a:gd name="connsiteX4" fmla="*/ 44548 w 293272"/>
                  <a:gd name="connsiteY4" fmla="*/ 174478 h 334107"/>
                  <a:gd name="connsiteX5" fmla="*/ 155917 w 293272"/>
                  <a:gd name="connsiteY5" fmla="*/ 300697 h 334107"/>
                  <a:gd name="connsiteX6" fmla="*/ 248724 w 293272"/>
                  <a:gd name="connsiteY6" fmla="*/ 222738 h 334107"/>
                  <a:gd name="connsiteX7" fmla="*/ 289560 w 293272"/>
                  <a:gd name="connsiteY7" fmla="*/ 222738 h 334107"/>
                  <a:gd name="connsiteX8" fmla="*/ 141068 w 293272"/>
                  <a:gd name="connsiteY8" fmla="*/ 334108 h 334107"/>
                  <a:gd name="connsiteX9" fmla="*/ 0 w 293272"/>
                  <a:gd name="connsiteY9" fmla="*/ 167054 h 334107"/>
                  <a:gd name="connsiteX10" fmla="*/ 144780 w 293272"/>
                  <a:gd name="connsiteY10" fmla="*/ 0 h 334107"/>
                  <a:gd name="connsiteX11" fmla="*/ 293272 w 293272"/>
                  <a:gd name="connsiteY11" fmla="*/ 178191 h 334107"/>
                  <a:gd name="connsiteX12" fmla="*/ 44548 w 293272"/>
                  <a:gd name="connsiteY12" fmla="*/ 178191 h 3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3272" h="334107">
                    <a:moveTo>
                      <a:pt x="252437" y="141068"/>
                    </a:moveTo>
                    <a:cubicBezTo>
                      <a:pt x="248724" y="77958"/>
                      <a:pt x="215314" y="33411"/>
                      <a:pt x="148492" y="33411"/>
                    </a:cubicBezTo>
                    <a:cubicBezTo>
                      <a:pt x="85383" y="33411"/>
                      <a:pt x="51972" y="85383"/>
                      <a:pt x="44548" y="141068"/>
                    </a:cubicBezTo>
                    <a:lnTo>
                      <a:pt x="252437" y="141068"/>
                    </a:lnTo>
                    <a:close/>
                    <a:moveTo>
                      <a:pt x="44548" y="174478"/>
                    </a:moveTo>
                    <a:cubicBezTo>
                      <a:pt x="44548" y="241300"/>
                      <a:pt x="77958" y="300697"/>
                      <a:pt x="155917" y="300697"/>
                    </a:cubicBezTo>
                    <a:cubicBezTo>
                      <a:pt x="200464" y="300697"/>
                      <a:pt x="241300" y="267286"/>
                      <a:pt x="248724" y="222738"/>
                    </a:cubicBezTo>
                    <a:lnTo>
                      <a:pt x="289560" y="222738"/>
                    </a:lnTo>
                    <a:cubicBezTo>
                      <a:pt x="270999" y="300697"/>
                      <a:pt x="219026" y="334108"/>
                      <a:pt x="141068" y="334108"/>
                    </a:cubicBezTo>
                    <a:cubicBezTo>
                      <a:pt x="44548" y="334108"/>
                      <a:pt x="0" y="252437"/>
                      <a:pt x="0" y="167054"/>
                    </a:cubicBezTo>
                    <a:cubicBezTo>
                      <a:pt x="0" y="81671"/>
                      <a:pt x="48260" y="0"/>
                      <a:pt x="144780" y="0"/>
                    </a:cubicBezTo>
                    <a:cubicBezTo>
                      <a:pt x="252437" y="0"/>
                      <a:pt x="293272" y="77958"/>
                      <a:pt x="293272" y="178191"/>
                    </a:cubicBezTo>
                    <a:lnTo>
                      <a:pt x="44548" y="178191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3EC7427-A29B-4116-B577-77F45B6D8F6C}"/>
                  </a:ext>
                </a:extLst>
              </p:cNvPr>
              <p:cNvSpPr/>
              <p:nvPr/>
            </p:nvSpPr>
            <p:spPr>
              <a:xfrm>
                <a:off x="7819194" y="183954"/>
                <a:ext cx="155916" cy="326683"/>
              </a:xfrm>
              <a:custGeom>
                <a:avLst/>
                <a:gdLst>
                  <a:gd name="connsiteX0" fmla="*/ 40835 w 155916"/>
                  <a:gd name="connsiteY0" fmla="*/ 326683 h 326683"/>
                  <a:gd name="connsiteX1" fmla="*/ 3712 w 155916"/>
                  <a:gd name="connsiteY1" fmla="*/ 326683 h 326683"/>
                  <a:gd name="connsiteX2" fmla="*/ 3712 w 155916"/>
                  <a:gd name="connsiteY2" fmla="*/ 77958 h 326683"/>
                  <a:gd name="connsiteX3" fmla="*/ 0 w 155916"/>
                  <a:gd name="connsiteY3" fmla="*/ 7425 h 326683"/>
                  <a:gd name="connsiteX4" fmla="*/ 40835 w 155916"/>
                  <a:gd name="connsiteY4" fmla="*/ 7425 h 326683"/>
                  <a:gd name="connsiteX5" fmla="*/ 44548 w 155916"/>
                  <a:gd name="connsiteY5" fmla="*/ 55685 h 326683"/>
                  <a:gd name="connsiteX6" fmla="*/ 44548 w 155916"/>
                  <a:gd name="connsiteY6" fmla="*/ 55685 h 326683"/>
                  <a:gd name="connsiteX7" fmla="*/ 118794 w 155916"/>
                  <a:gd name="connsiteY7" fmla="*/ 0 h 326683"/>
                  <a:gd name="connsiteX8" fmla="*/ 155917 w 155916"/>
                  <a:gd name="connsiteY8" fmla="*/ 0 h 326683"/>
                  <a:gd name="connsiteX9" fmla="*/ 155917 w 155916"/>
                  <a:gd name="connsiteY9" fmla="*/ 37123 h 326683"/>
                  <a:gd name="connsiteX10" fmla="*/ 133643 w 155916"/>
                  <a:gd name="connsiteY10" fmla="*/ 33411 h 326683"/>
                  <a:gd name="connsiteX11" fmla="*/ 44548 w 155916"/>
                  <a:gd name="connsiteY11" fmla="*/ 133643 h 326683"/>
                  <a:gd name="connsiteX12" fmla="*/ 44548 w 155916"/>
                  <a:gd name="connsiteY12" fmla="*/ 326683 h 32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916" h="326683">
                    <a:moveTo>
                      <a:pt x="40835" y="326683"/>
                    </a:moveTo>
                    <a:lnTo>
                      <a:pt x="3712" y="326683"/>
                    </a:lnTo>
                    <a:lnTo>
                      <a:pt x="3712" y="77958"/>
                    </a:lnTo>
                    <a:cubicBezTo>
                      <a:pt x="3712" y="51972"/>
                      <a:pt x="0" y="25986"/>
                      <a:pt x="0" y="7425"/>
                    </a:cubicBezTo>
                    <a:lnTo>
                      <a:pt x="40835" y="7425"/>
                    </a:lnTo>
                    <a:lnTo>
                      <a:pt x="44548" y="55685"/>
                    </a:lnTo>
                    <a:lnTo>
                      <a:pt x="44548" y="55685"/>
                    </a:lnTo>
                    <a:cubicBezTo>
                      <a:pt x="55685" y="22274"/>
                      <a:pt x="85383" y="0"/>
                      <a:pt x="118794" y="0"/>
                    </a:cubicBezTo>
                    <a:cubicBezTo>
                      <a:pt x="129931" y="0"/>
                      <a:pt x="144780" y="0"/>
                      <a:pt x="155917" y="0"/>
                    </a:cubicBezTo>
                    <a:lnTo>
                      <a:pt x="155917" y="37123"/>
                    </a:lnTo>
                    <a:cubicBezTo>
                      <a:pt x="148492" y="37123"/>
                      <a:pt x="141068" y="33411"/>
                      <a:pt x="133643" y="33411"/>
                    </a:cubicBezTo>
                    <a:cubicBezTo>
                      <a:pt x="74246" y="33411"/>
                      <a:pt x="44548" y="74246"/>
                      <a:pt x="44548" y="133643"/>
                    </a:cubicBezTo>
                    <a:lnTo>
                      <a:pt x="44548" y="326683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55E06A-D7C0-41DB-B012-8B7C47865F2E}"/>
                </a:ext>
              </a:extLst>
            </p:cNvPr>
            <p:cNvSpPr/>
            <p:nvPr/>
          </p:nvSpPr>
          <p:spPr>
            <a:xfrm>
              <a:off x="8012234" y="191379"/>
              <a:ext cx="308121" cy="438052"/>
            </a:xfrm>
            <a:custGeom>
              <a:avLst/>
              <a:gdLst>
                <a:gd name="connsiteX0" fmla="*/ 44548 w 308121"/>
                <a:gd name="connsiteY0" fmla="*/ 0 h 438052"/>
                <a:gd name="connsiteX1" fmla="*/ 155917 w 308121"/>
                <a:gd name="connsiteY1" fmla="*/ 267286 h 438052"/>
                <a:gd name="connsiteX2" fmla="*/ 263574 w 308121"/>
                <a:gd name="connsiteY2" fmla="*/ 0 h 438052"/>
                <a:gd name="connsiteX3" fmla="*/ 308122 w 308121"/>
                <a:gd name="connsiteY3" fmla="*/ 0 h 438052"/>
                <a:gd name="connsiteX4" fmla="*/ 126218 w 308121"/>
                <a:gd name="connsiteY4" fmla="*/ 438052 h 438052"/>
                <a:gd name="connsiteX5" fmla="*/ 85383 w 308121"/>
                <a:gd name="connsiteY5" fmla="*/ 438052 h 438052"/>
                <a:gd name="connsiteX6" fmla="*/ 133643 w 308121"/>
                <a:gd name="connsiteY6" fmla="*/ 319258 h 438052"/>
                <a:gd name="connsiteX7" fmla="*/ 0 w 308121"/>
                <a:gd name="connsiteY7" fmla="*/ 0 h 43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121" h="438052">
                  <a:moveTo>
                    <a:pt x="44548" y="0"/>
                  </a:moveTo>
                  <a:lnTo>
                    <a:pt x="155917" y="267286"/>
                  </a:lnTo>
                  <a:lnTo>
                    <a:pt x="263574" y="0"/>
                  </a:lnTo>
                  <a:lnTo>
                    <a:pt x="308122" y="0"/>
                  </a:lnTo>
                  <a:lnTo>
                    <a:pt x="126218" y="438052"/>
                  </a:lnTo>
                  <a:lnTo>
                    <a:pt x="85383" y="438052"/>
                  </a:lnTo>
                  <a:lnTo>
                    <a:pt x="133643" y="319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grpSp>
          <p:nvGrpSpPr>
            <p:cNvPr id="96" name="Graphic 58">
              <a:extLst>
                <a:ext uri="{FF2B5EF4-FFF2-40B4-BE49-F238E27FC236}">
                  <a16:creationId xmlns:a16="http://schemas.microsoft.com/office/drawing/2014/main" id="{1ACD64F7-B1CF-4BC0-8818-9CCE87117BDC}"/>
                </a:ext>
              </a:extLst>
            </p:cNvPr>
            <p:cNvGrpSpPr/>
            <p:nvPr/>
          </p:nvGrpSpPr>
          <p:grpSpPr>
            <a:xfrm>
              <a:off x="8465135" y="50311"/>
              <a:ext cx="579120" cy="467750"/>
              <a:chOff x="8465135" y="50311"/>
              <a:chExt cx="579120" cy="467750"/>
            </a:xfrm>
            <a:solidFill>
              <a:srgbClr val="FFFFFF"/>
            </a:solidFill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51013BC-FA04-4C58-81FB-C77453E05855}"/>
                  </a:ext>
                </a:extLst>
              </p:cNvPr>
              <p:cNvSpPr/>
              <p:nvPr/>
            </p:nvSpPr>
            <p:spPr>
              <a:xfrm>
                <a:off x="8465135" y="183954"/>
                <a:ext cx="270998" cy="334107"/>
              </a:xfrm>
              <a:custGeom>
                <a:avLst/>
                <a:gdLst>
                  <a:gd name="connsiteX0" fmla="*/ 226451 w 270998"/>
                  <a:gd name="connsiteY0" fmla="*/ 103945 h 334107"/>
                  <a:gd name="connsiteX1" fmla="*/ 137355 w 270998"/>
                  <a:gd name="connsiteY1" fmla="*/ 33411 h 334107"/>
                  <a:gd name="connsiteX2" fmla="*/ 40836 w 270998"/>
                  <a:gd name="connsiteY2" fmla="*/ 167054 h 334107"/>
                  <a:gd name="connsiteX3" fmla="*/ 137355 w 270998"/>
                  <a:gd name="connsiteY3" fmla="*/ 300697 h 334107"/>
                  <a:gd name="connsiteX4" fmla="*/ 226451 w 270998"/>
                  <a:gd name="connsiteY4" fmla="*/ 226451 h 334107"/>
                  <a:gd name="connsiteX5" fmla="*/ 267286 w 270998"/>
                  <a:gd name="connsiteY5" fmla="*/ 226451 h 334107"/>
                  <a:gd name="connsiteX6" fmla="*/ 141068 w 270998"/>
                  <a:gd name="connsiteY6" fmla="*/ 334108 h 334107"/>
                  <a:gd name="connsiteX7" fmla="*/ 0 w 270998"/>
                  <a:gd name="connsiteY7" fmla="*/ 167054 h 334107"/>
                  <a:gd name="connsiteX8" fmla="*/ 144780 w 270998"/>
                  <a:gd name="connsiteY8" fmla="*/ 0 h 334107"/>
                  <a:gd name="connsiteX9" fmla="*/ 270999 w 270998"/>
                  <a:gd name="connsiteY9" fmla="*/ 107657 h 334107"/>
                  <a:gd name="connsiteX10" fmla="*/ 226451 w 270998"/>
                  <a:gd name="connsiteY10" fmla="*/ 107657 h 33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998" h="334107">
                    <a:moveTo>
                      <a:pt x="226451" y="103945"/>
                    </a:moveTo>
                    <a:cubicBezTo>
                      <a:pt x="222738" y="55685"/>
                      <a:pt x="193040" y="33411"/>
                      <a:pt x="137355" y="33411"/>
                    </a:cubicBezTo>
                    <a:cubicBezTo>
                      <a:pt x="77959" y="33411"/>
                      <a:pt x="40836" y="92808"/>
                      <a:pt x="40836" y="167054"/>
                    </a:cubicBezTo>
                    <a:cubicBezTo>
                      <a:pt x="40836" y="241300"/>
                      <a:pt x="77959" y="300697"/>
                      <a:pt x="137355" y="300697"/>
                    </a:cubicBezTo>
                    <a:cubicBezTo>
                      <a:pt x="189328" y="300697"/>
                      <a:pt x="222738" y="270998"/>
                      <a:pt x="226451" y="226451"/>
                    </a:cubicBezTo>
                    <a:lnTo>
                      <a:pt x="267286" y="226451"/>
                    </a:lnTo>
                    <a:cubicBezTo>
                      <a:pt x="256150" y="300697"/>
                      <a:pt x="215314" y="334108"/>
                      <a:pt x="141068" y="334108"/>
                    </a:cubicBezTo>
                    <a:cubicBezTo>
                      <a:pt x="44548" y="334108"/>
                      <a:pt x="0" y="252437"/>
                      <a:pt x="0" y="167054"/>
                    </a:cubicBezTo>
                    <a:cubicBezTo>
                      <a:pt x="0" y="81671"/>
                      <a:pt x="48260" y="0"/>
                      <a:pt x="144780" y="0"/>
                    </a:cubicBezTo>
                    <a:cubicBezTo>
                      <a:pt x="211601" y="0"/>
                      <a:pt x="267286" y="40835"/>
                      <a:pt x="270999" y="107657"/>
                    </a:cubicBezTo>
                    <a:lnTo>
                      <a:pt x="226451" y="107657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A32CE6F-67D9-4812-90C7-1A7602C8D129}"/>
                  </a:ext>
                </a:extLst>
              </p:cNvPr>
              <p:cNvSpPr/>
              <p:nvPr/>
            </p:nvSpPr>
            <p:spPr>
              <a:xfrm>
                <a:off x="8791818" y="50311"/>
                <a:ext cx="252437" cy="460326"/>
              </a:xfrm>
              <a:custGeom>
                <a:avLst/>
                <a:gdLst>
                  <a:gd name="connsiteX0" fmla="*/ 33411 w 252437"/>
                  <a:gd name="connsiteY0" fmla="*/ 189328 h 460326"/>
                  <a:gd name="connsiteX1" fmla="*/ 33411 w 252437"/>
                  <a:gd name="connsiteY1" fmla="*/ 189328 h 460326"/>
                  <a:gd name="connsiteX2" fmla="*/ 137355 w 252437"/>
                  <a:gd name="connsiteY2" fmla="*/ 129931 h 460326"/>
                  <a:gd name="connsiteX3" fmla="*/ 252437 w 252437"/>
                  <a:gd name="connsiteY3" fmla="*/ 259862 h 460326"/>
                  <a:gd name="connsiteX4" fmla="*/ 252437 w 252437"/>
                  <a:gd name="connsiteY4" fmla="*/ 460326 h 460326"/>
                  <a:gd name="connsiteX5" fmla="*/ 215314 w 252437"/>
                  <a:gd name="connsiteY5" fmla="*/ 460326 h 460326"/>
                  <a:gd name="connsiteX6" fmla="*/ 215314 w 252437"/>
                  <a:gd name="connsiteY6" fmla="*/ 256149 h 460326"/>
                  <a:gd name="connsiteX7" fmla="*/ 129931 w 252437"/>
                  <a:gd name="connsiteY7" fmla="*/ 167054 h 460326"/>
                  <a:gd name="connsiteX8" fmla="*/ 37123 w 252437"/>
                  <a:gd name="connsiteY8" fmla="*/ 278423 h 460326"/>
                  <a:gd name="connsiteX9" fmla="*/ 37123 w 252437"/>
                  <a:gd name="connsiteY9" fmla="*/ 460326 h 460326"/>
                  <a:gd name="connsiteX10" fmla="*/ 0 w 252437"/>
                  <a:gd name="connsiteY10" fmla="*/ 460326 h 460326"/>
                  <a:gd name="connsiteX11" fmla="*/ 0 w 252437"/>
                  <a:gd name="connsiteY11" fmla="*/ 0 h 460326"/>
                  <a:gd name="connsiteX12" fmla="*/ 37123 w 252437"/>
                  <a:gd name="connsiteY12" fmla="*/ 0 h 460326"/>
                  <a:gd name="connsiteX13" fmla="*/ 37123 w 252437"/>
                  <a:gd name="connsiteY13" fmla="*/ 189328 h 46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437" h="460326">
                    <a:moveTo>
                      <a:pt x="33411" y="189328"/>
                    </a:moveTo>
                    <a:lnTo>
                      <a:pt x="33411" y="189328"/>
                    </a:lnTo>
                    <a:cubicBezTo>
                      <a:pt x="55685" y="148492"/>
                      <a:pt x="92808" y="129931"/>
                      <a:pt x="137355" y="129931"/>
                    </a:cubicBezTo>
                    <a:cubicBezTo>
                      <a:pt x="245013" y="129931"/>
                      <a:pt x="252437" y="222738"/>
                      <a:pt x="252437" y="259862"/>
                    </a:cubicBezTo>
                    <a:lnTo>
                      <a:pt x="252437" y="460326"/>
                    </a:lnTo>
                    <a:lnTo>
                      <a:pt x="215314" y="460326"/>
                    </a:lnTo>
                    <a:lnTo>
                      <a:pt x="215314" y="256149"/>
                    </a:lnTo>
                    <a:cubicBezTo>
                      <a:pt x="215314" y="200465"/>
                      <a:pt x="181903" y="167054"/>
                      <a:pt x="129931" y="167054"/>
                    </a:cubicBezTo>
                    <a:cubicBezTo>
                      <a:pt x="66822" y="167054"/>
                      <a:pt x="37123" y="219026"/>
                      <a:pt x="37123" y="278423"/>
                    </a:cubicBezTo>
                    <a:lnTo>
                      <a:pt x="37123" y="460326"/>
                    </a:lnTo>
                    <a:lnTo>
                      <a:pt x="0" y="460326"/>
                    </a:lnTo>
                    <a:lnTo>
                      <a:pt x="0" y="0"/>
                    </a:lnTo>
                    <a:lnTo>
                      <a:pt x="37123" y="0"/>
                    </a:lnTo>
                    <a:lnTo>
                      <a:pt x="37123" y="189328"/>
                    </a:lnTo>
                    <a:close/>
                  </a:path>
                </a:pathLst>
              </a:custGeom>
              <a:solidFill>
                <a:srgbClr val="FFFFFF"/>
              </a:solidFill>
              <a:ln w="37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58"/>
              </a:p>
            </p:txBody>
          </p:sp>
        </p:grp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40BE2E9-DD1F-487A-B205-DF0CEC1BE8BF}"/>
                </a:ext>
              </a:extLst>
            </p:cNvPr>
            <p:cNvSpPr/>
            <p:nvPr/>
          </p:nvSpPr>
          <p:spPr>
            <a:xfrm>
              <a:off x="9107364" y="50311"/>
              <a:ext cx="44547" cy="460326"/>
            </a:xfrm>
            <a:custGeom>
              <a:avLst/>
              <a:gdLst>
                <a:gd name="connsiteX0" fmla="*/ 40836 w 44547"/>
                <a:gd name="connsiteY0" fmla="*/ 460326 h 460326"/>
                <a:gd name="connsiteX1" fmla="*/ 3713 w 44547"/>
                <a:gd name="connsiteY1" fmla="*/ 460326 h 460326"/>
                <a:gd name="connsiteX2" fmla="*/ 3713 w 44547"/>
                <a:gd name="connsiteY2" fmla="*/ 141068 h 460326"/>
                <a:gd name="connsiteX3" fmla="*/ 40836 w 44547"/>
                <a:gd name="connsiteY3" fmla="*/ 141068 h 460326"/>
                <a:gd name="connsiteX4" fmla="*/ 40836 w 44547"/>
                <a:gd name="connsiteY4" fmla="*/ 460326 h 460326"/>
                <a:gd name="connsiteX5" fmla="*/ 44548 w 44547"/>
                <a:gd name="connsiteY5" fmla="*/ 48260 h 460326"/>
                <a:gd name="connsiteX6" fmla="*/ 0 w 44547"/>
                <a:gd name="connsiteY6" fmla="*/ 48260 h 460326"/>
                <a:gd name="connsiteX7" fmla="*/ 0 w 44547"/>
                <a:gd name="connsiteY7" fmla="*/ 0 h 460326"/>
                <a:gd name="connsiteX8" fmla="*/ 44548 w 44547"/>
                <a:gd name="connsiteY8" fmla="*/ 0 h 460326"/>
                <a:gd name="connsiteX9" fmla="*/ 44548 w 44547"/>
                <a:gd name="connsiteY9" fmla="*/ 48260 h 46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47" h="460326">
                  <a:moveTo>
                    <a:pt x="40836" y="460326"/>
                  </a:moveTo>
                  <a:lnTo>
                    <a:pt x="3713" y="460326"/>
                  </a:lnTo>
                  <a:lnTo>
                    <a:pt x="3713" y="141068"/>
                  </a:lnTo>
                  <a:lnTo>
                    <a:pt x="40836" y="141068"/>
                  </a:lnTo>
                  <a:lnTo>
                    <a:pt x="40836" y="460326"/>
                  </a:lnTo>
                  <a:close/>
                  <a:moveTo>
                    <a:pt x="44548" y="48260"/>
                  </a:moveTo>
                  <a:lnTo>
                    <a:pt x="0" y="48260"/>
                  </a:lnTo>
                  <a:lnTo>
                    <a:pt x="0" y="0"/>
                  </a:lnTo>
                  <a:lnTo>
                    <a:pt x="44548" y="0"/>
                  </a:lnTo>
                  <a:lnTo>
                    <a:pt x="44548" y="48260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E518379-DA3D-4F29-84B2-D975AB2118B7}"/>
                </a:ext>
              </a:extLst>
            </p:cNvPr>
            <p:cNvSpPr/>
            <p:nvPr/>
          </p:nvSpPr>
          <p:spPr>
            <a:xfrm>
              <a:off x="9222446" y="50311"/>
              <a:ext cx="37123" cy="456613"/>
            </a:xfrm>
            <a:custGeom>
              <a:avLst/>
              <a:gdLst>
                <a:gd name="connsiteX0" fmla="*/ 0 w 37123"/>
                <a:gd name="connsiteY0" fmla="*/ 0 h 456613"/>
                <a:gd name="connsiteX1" fmla="*/ 37123 w 37123"/>
                <a:gd name="connsiteY1" fmla="*/ 0 h 456613"/>
                <a:gd name="connsiteX2" fmla="*/ 37123 w 37123"/>
                <a:gd name="connsiteY2" fmla="*/ 456614 h 456613"/>
                <a:gd name="connsiteX3" fmla="*/ 0 w 37123"/>
                <a:gd name="connsiteY3" fmla="*/ 456614 h 45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23" h="456613">
                  <a:moveTo>
                    <a:pt x="0" y="0"/>
                  </a:moveTo>
                  <a:lnTo>
                    <a:pt x="37123" y="0"/>
                  </a:lnTo>
                  <a:lnTo>
                    <a:pt x="37123" y="456614"/>
                  </a:lnTo>
                  <a:lnTo>
                    <a:pt x="0" y="456614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4783269-2767-487D-A465-7C4D36EACAC3}"/>
                </a:ext>
              </a:extLst>
            </p:cNvPr>
            <p:cNvSpPr/>
            <p:nvPr/>
          </p:nvSpPr>
          <p:spPr>
            <a:xfrm>
              <a:off x="9322678" y="54023"/>
              <a:ext cx="285847" cy="464038"/>
            </a:xfrm>
            <a:custGeom>
              <a:avLst/>
              <a:gdLst>
                <a:gd name="connsiteX0" fmla="*/ 141068 w 285847"/>
                <a:gd name="connsiteY0" fmla="*/ 163342 h 464038"/>
                <a:gd name="connsiteX1" fmla="*/ 44548 w 285847"/>
                <a:gd name="connsiteY1" fmla="*/ 293272 h 464038"/>
                <a:gd name="connsiteX2" fmla="*/ 137355 w 285847"/>
                <a:gd name="connsiteY2" fmla="*/ 434340 h 464038"/>
                <a:gd name="connsiteX3" fmla="*/ 248724 w 285847"/>
                <a:gd name="connsiteY3" fmla="*/ 293272 h 464038"/>
                <a:gd name="connsiteX4" fmla="*/ 141068 w 285847"/>
                <a:gd name="connsiteY4" fmla="*/ 163342 h 464038"/>
                <a:gd name="connsiteX5" fmla="*/ 245012 w 285847"/>
                <a:gd name="connsiteY5" fmla="*/ 408354 h 464038"/>
                <a:gd name="connsiteX6" fmla="*/ 245012 w 285847"/>
                <a:gd name="connsiteY6" fmla="*/ 408354 h 464038"/>
                <a:gd name="connsiteX7" fmla="*/ 133643 w 285847"/>
                <a:gd name="connsiteY7" fmla="*/ 464038 h 464038"/>
                <a:gd name="connsiteX8" fmla="*/ 0 w 285847"/>
                <a:gd name="connsiteY8" fmla="*/ 293272 h 464038"/>
                <a:gd name="connsiteX9" fmla="*/ 133643 w 285847"/>
                <a:gd name="connsiteY9" fmla="*/ 126218 h 464038"/>
                <a:gd name="connsiteX10" fmla="*/ 245012 w 285847"/>
                <a:gd name="connsiteY10" fmla="*/ 185615 h 464038"/>
                <a:gd name="connsiteX11" fmla="*/ 245012 w 285847"/>
                <a:gd name="connsiteY11" fmla="*/ 185615 h 464038"/>
                <a:gd name="connsiteX12" fmla="*/ 245012 w 285847"/>
                <a:gd name="connsiteY12" fmla="*/ 0 h 464038"/>
                <a:gd name="connsiteX13" fmla="*/ 282135 w 285847"/>
                <a:gd name="connsiteY13" fmla="*/ 0 h 464038"/>
                <a:gd name="connsiteX14" fmla="*/ 282135 w 285847"/>
                <a:gd name="connsiteY14" fmla="*/ 386080 h 464038"/>
                <a:gd name="connsiteX15" fmla="*/ 285848 w 285847"/>
                <a:gd name="connsiteY15" fmla="*/ 456614 h 464038"/>
                <a:gd name="connsiteX16" fmla="*/ 248724 w 285847"/>
                <a:gd name="connsiteY16" fmla="*/ 456614 h 464038"/>
                <a:gd name="connsiteX17" fmla="*/ 245012 w 285847"/>
                <a:gd name="connsiteY17" fmla="*/ 408354 h 46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847" h="464038">
                  <a:moveTo>
                    <a:pt x="141068" y="163342"/>
                  </a:moveTo>
                  <a:cubicBezTo>
                    <a:pt x="66822" y="163342"/>
                    <a:pt x="44548" y="230163"/>
                    <a:pt x="44548" y="293272"/>
                  </a:cubicBezTo>
                  <a:cubicBezTo>
                    <a:pt x="44548" y="352669"/>
                    <a:pt x="63109" y="434340"/>
                    <a:pt x="137355" y="434340"/>
                  </a:cubicBezTo>
                  <a:cubicBezTo>
                    <a:pt x="222738" y="434340"/>
                    <a:pt x="248724" y="363806"/>
                    <a:pt x="248724" y="293272"/>
                  </a:cubicBezTo>
                  <a:cubicBezTo>
                    <a:pt x="245012" y="222738"/>
                    <a:pt x="215314" y="163342"/>
                    <a:pt x="141068" y="163342"/>
                  </a:cubicBezTo>
                  <a:moveTo>
                    <a:pt x="245012" y="408354"/>
                  </a:moveTo>
                  <a:lnTo>
                    <a:pt x="245012" y="408354"/>
                  </a:lnTo>
                  <a:cubicBezTo>
                    <a:pt x="215314" y="445477"/>
                    <a:pt x="178191" y="464038"/>
                    <a:pt x="133643" y="464038"/>
                  </a:cubicBezTo>
                  <a:cubicBezTo>
                    <a:pt x="37123" y="464038"/>
                    <a:pt x="0" y="374943"/>
                    <a:pt x="0" y="293272"/>
                  </a:cubicBezTo>
                  <a:cubicBezTo>
                    <a:pt x="0" y="211602"/>
                    <a:pt x="37123" y="126218"/>
                    <a:pt x="133643" y="126218"/>
                  </a:cubicBezTo>
                  <a:cubicBezTo>
                    <a:pt x="178191" y="126218"/>
                    <a:pt x="222738" y="144780"/>
                    <a:pt x="245012" y="185615"/>
                  </a:cubicBezTo>
                  <a:lnTo>
                    <a:pt x="245012" y="185615"/>
                  </a:lnTo>
                  <a:lnTo>
                    <a:pt x="245012" y="0"/>
                  </a:lnTo>
                  <a:lnTo>
                    <a:pt x="282135" y="0"/>
                  </a:lnTo>
                  <a:lnTo>
                    <a:pt x="282135" y="386080"/>
                  </a:lnTo>
                  <a:cubicBezTo>
                    <a:pt x="282135" y="412066"/>
                    <a:pt x="285848" y="438052"/>
                    <a:pt x="285848" y="456614"/>
                  </a:cubicBezTo>
                  <a:lnTo>
                    <a:pt x="248724" y="456614"/>
                  </a:lnTo>
                  <a:lnTo>
                    <a:pt x="245012" y="408354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AB83FED-24CC-44A6-8CEE-492F6655187D}"/>
                </a:ext>
              </a:extLst>
            </p:cNvPr>
            <p:cNvSpPr/>
            <p:nvPr/>
          </p:nvSpPr>
          <p:spPr>
            <a:xfrm>
              <a:off x="5825685" y="-79619"/>
              <a:ext cx="11136" cy="790721"/>
            </a:xfrm>
            <a:custGeom>
              <a:avLst/>
              <a:gdLst>
                <a:gd name="connsiteX0" fmla="*/ 0 w 11136"/>
                <a:gd name="connsiteY0" fmla="*/ 0 h 790721"/>
                <a:gd name="connsiteX1" fmla="*/ 11137 w 11136"/>
                <a:gd name="connsiteY1" fmla="*/ 0 h 790721"/>
                <a:gd name="connsiteX2" fmla="*/ 11137 w 11136"/>
                <a:gd name="connsiteY2" fmla="*/ 790722 h 790721"/>
                <a:gd name="connsiteX3" fmla="*/ 0 w 11136"/>
                <a:gd name="connsiteY3" fmla="*/ 790722 h 79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36" h="790721">
                  <a:moveTo>
                    <a:pt x="0" y="0"/>
                  </a:moveTo>
                  <a:lnTo>
                    <a:pt x="11137" y="0"/>
                  </a:lnTo>
                  <a:lnTo>
                    <a:pt x="11137" y="790722"/>
                  </a:lnTo>
                  <a:lnTo>
                    <a:pt x="0" y="790722"/>
                  </a:lnTo>
                  <a:close/>
                </a:path>
              </a:pathLst>
            </a:custGeom>
            <a:solidFill>
              <a:srgbClr val="FFFFFF"/>
            </a:solidFill>
            <a:ln w="37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8"/>
            </a:p>
          </p:txBody>
        </p:sp>
      </p:grpSp>
      <p:pic>
        <p:nvPicPr>
          <p:cNvPr id="103" name="Graphic 102">
            <a:extLst>
              <a:ext uri="{FF2B5EF4-FFF2-40B4-BE49-F238E27FC236}">
                <a16:creationId xmlns:a16="http://schemas.microsoft.com/office/drawing/2014/main" id="{749FFE3E-0D36-4299-96D3-04DA65080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4808" y="1637564"/>
            <a:ext cx="4711532" cy="1263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52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44715-442E-48FB-A3B8-5165DB973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75136" y="1613893"/>
            <a:ext cx="3550859" cy="2132813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824" y="535015"/>
            <a:ext cx="11037172" cy="442904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2734">
                <a:solidFill>
                  <a:srgbClr val="2BACE2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D614286-81C5-4D5B-B1C7-9D6CFF73D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005" y="1604591"/>
            <a:ext cx="3520734" cy="4467547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562">
                <a:solidFill>
                  <a:srgbClr val="414141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E341089-F548-4F90-A7AB-08859A7828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5136" y="3886355"/>
            <a:ext cx="3550859" cy="2132813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A2691D4-1BFB-43DB-8D89-2E5F5BFBE5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823" y="977759"/>
            <a:ext cx="11037172" cy="273831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855">
                <a:solidFill>
                  <a:srgbClr val="2BACE2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CF190CA-1853-42AD-B7C4-4B8E15C353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4534" y="1616301"/>
            <a:ext cx="3520734" cy="4455837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562">
                <a:solidFill>
                  <a:srgbClr val="414141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295905F-435B-41F0-9431-06079E1E1DCF}"/>
              </a:ext>
            </a:extLst>
          </p:cNvPr>
          <p:cNvSpPr/>
          <p:nvPr userDrawn="1"/>
        </p:nvSpPr>
        <p:spPr>
          <a:xfrm flipV="1">
            <a:off x="588823" y="6388254"/>
            <a:ext cx="9600116" cy="44644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0" y="0"/>
                </a:moveTo>
                <a:lnTo>
                  <a:pt x="5594223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758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FFB446C-5A04-421E-88B3-E13DA305E4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4523" y="6177388"/>
            <a:ext cx="1516248" cy="400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43194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images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44715-442E-48FB-A3B8-5165DB973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0066" cy="6858000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8958" y="655809"/>
            <a:ext cx="5138792" cy="740542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2734">
                <a:solidFill>
                  <a:srgbClr val="2BACE2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AFD3BE4D-356E-468D-A204-919F2AE8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8958" y="1540518"/>
            <a:ext cx="5138792" cy="740542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855">
                <a:solidFill>
                  <a:srgbClr val="2BACE2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D614286-81C5-4D5B-B1C7-9D6CFF73D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958" y="2368677"/>
            <a:ext cx="5138792" cy="3664627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562">
                <a:solidFill>
                  <a:srgbClr val="414141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20107A7-E488-46CF-86F3-0A3072B55825}"/>
              </a:ext>
            </a:extLst>
          </p:cNvPr>
          <p:cNvSpPr/>
          <p:nvPr userDrawn="1"/>
        </p:nvSpPr>
        <p:spPr>
          <a:xfrm flipV="1">
            <a:off x="6538958" y="6394806"/>
            <a:ext cx="3600371" cy="44644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0" y="0"/>
                </a:moveTo>
                <a:lnTo>
                  <a:pt x="5594223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758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3256CA-7EBD-457C-97A4-92D643FA8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4523" y="6177388"/>
            <a:ext cx="1516248" cy="400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89218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ia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824" y="533126"/>
            <a:ext cx="8335026" cy="331823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2148">
                <a:solidFill>
                  <a:srgbClr val="2BACE2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20107A7-E488-46CF-86F3-0A3072B55825}"/>
              </a:ext>
            </a:extLst>
          </p:cNvPr>
          <p:cNvSpPr/>
          <p:nvPr userDrawn="1"/>
        </p:nvSpPr>
        <p:spPr>
          <a:xfrm flipV="1">
            <a:off x="588823" y="6388254"/>
            <a:ext cx="9600116" cy="44644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0" y="0"/>
                </a:moveTo>
                <a:lnTo>
                  <a:pt x="5594223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758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BB95FE-761B-44C1-9F9B-30E4FE512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4523" y="6177388"/>
            <a:ext cx="1516248" cy="400946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DCA9C70-27BD-4462-B830-951A204E93F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705392" y="1119276"/>
            <a:ext cx="8759119" cy="48737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38235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images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44715-442E-48FB-A3B8-5165DB973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1935" y="1528531"/>
            <a:ext cx="5442267" cy="4464521"/>
          </a:xfrm>
          <a:prstGeom prst="rect">
            <a:avLst/>
          </a:prstGeom>
          <a:effectLst/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6AE308-C130-46F8-A0CD-648FC73B46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824" y="533126"/>
            <a:ext cx="5138792" cy="740542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2734">
                <a:solidFill>
                  <a:srgbClr val="2BACE2"/>
                </a:solidFill>
                <a:latin typeface="Univers LT Pro 65 Bold" panose="020B0703030502020204" pitchFamily="34" charset="0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D614286-81C5-4D5B-B1C7-9D6CFF73DB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970" y="1528531"/>
            <a:ext cx="4989646" cy="4504772"/>
          </a:xfrm>
          <a:prstGeom prst="rect">
            <a:avLst/>
          </a:prstGeom>
          <a:effectLst/>
        </p:spPr>
        <p:txBody>
          <a:bodyPr lIns="0" tIns="0" rIns="0" bIns="0"/>
          <a:lstStyle>
            <a:lvl1pPr algn="l">
              <a:defRPr sz="1562">
                <a:solidFill>
                  <a:srgbClr val="414141"/>
                </a:solidFill>
                <a:latin typeface="+mn-lt"/>
              </a:defRPr>
            </a:lvl1pPr>
            <a:lvl2pPr algn="r">
              <a:defRPr sz="6152">
                <a:latin typeface="Univers LT Pro 65 Bold" panose="020B0703030502020204" pitchFamily="34" charset="0"/>
              </a:defRPr>
            </a:lvl2pPr>
            <a:lvl3pPr algn="r">
              <a:defRPr sz="6152">
                <a:latin typeface="Univers LT Pro 65 Bold" panose="020B0703030502020204" pitchFamily="34" charset="0"/>
              </a:defRPr>
            </a:lvl3pPr>
            <a:lvl4pPr algn="r">
              <a:defRPr sz="6152">
                <a:latin typeface="Univers LT Pro 65 Bold" panose="020B0703030502020204" pitchFamily="34" charset="0"/>
              </a:defRPr>
            </a:lvl4pPr>
            <a:lvl5pPr algn="r">
              <a:defRPr sz="6152">
                <a:latin typeface="Univers LT Pro 65 Bold" panose="020B07030305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20107A7-E488-46CF-86F3-0A3072B55825}"/>
              </a:ext>
            </a:extLst>
          </p:cNvPr>
          <p:cNvSpPr/>
          <p:nvPr userDrawn="1"/>
        </p:nvSpPr>
        <p:spPr>
          <a:xfrm flipV="1">
            <a:off x="588823" y="6388254"/>
            <a:ext cx="9600116" cy="44644"/>
          </a:xfrm>
          <a:custGeom>
            <a:avLst/>
            <a:gdLst/>
            <a:ahLst/>
            <a:cxnLst/>
            <a:rect l="l" t="t" r="r" b="b"/>
            <a:pathLst>
              <a:path w="5594350">
                <a:moveTo>
                  <a:pt x="0" y="0"/>
                </a:moveTo>
                <a:lnTo>
                  <a:pt x="5594223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758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BB95FE-761B-44C1-9F9B-30E4FE512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4523" y="6177388"/>
            <a:ext cx="1516248" cy="400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69603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7A37-650E-4BCD-AF64-D96A30BC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FA77-20EE-4152-A8C7-57D50452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58799-7EE0-4EEE-B976-7E3827F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653A-2267-4CF7-ACC2-F8410BED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C20E2-CA4D-4D54-AD6E-A13A9A0D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9664-39EF-446C-B511-69C10120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DD6FD-B321-4EF0-8749-115E6BA2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17A7-FDEB-42F0-851A-D8BFD7B3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62174-7BE5-4A51-A0F2-38A8D2BE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D4C3F-FC5F-4936-B3CB-882AD083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9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ACF7-4EF5-48E2-8225-F0C9D3EE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FAAE-6CF4-4920-8E14-71E616BCA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8F9F1-C6F3-4835-8318-3D795B1E8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70673-B88F-4050-9DB0-D3FE1194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D2FCA-EA41-4486-BBB2-03977A11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CBA87-229E-4850-A218-B29D21A6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1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5463-1698-4375-8D7F-ECC3A41B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F0D2-EF29-437B-B1D7-A5F8B8A56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C00A-215C-4652-B2FB-E74901B9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78BB4-B5E2-409D-B57C-8503625BD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844A5-720D-499D-AA45-BE16AF389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22DCA-209D-41A8-A700-E0C96275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454CC-9E26-48BF-80E2-69540F20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B1768-634C-434E-A702-33DAD4CB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3547-07DD-4D69-A191-7AE21611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482E6-E462-48F6-B4C8-C3D00AC0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D4C9-DEC6-4702-AE9D-21B86168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172A2-CDA3-4B8F-BC79-2DC054FD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23EFA-5DBF-4DE9-A850-C1FC7A09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CDE79-4C0B-411B-835C-F04C145D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CDD97-47B6-49BB-A42A-DE1AAF07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3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FD5D-3FD9-4108-B979-108B5634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485D-F3BE-4E21-BB34-ACC94474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A2937-6BB0-4733-B6B1-08B1A35B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57924-7015-4C9F-B978-AEF3575A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5C24-DA7E-43C9-A37B-731B6A0B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9A9B6-596E-49D0-9113-B1FFD8D0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7581-3AE8-4198-B44C-1F6D47B6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D50EC-C128-4B44-9254-0BEE21ADC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A1450-A9AD-4F97-9DEF-419D2C5A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0AA2C-F032-4953-9573-01AF4D22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7F187-6B6B-42DC-8742-184A25B0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C3276-74BE-4D34-9E15-67D1F04A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51077-A2F1-487F-AD80-F54D4B1E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F51A2-8B9E-4449-A174-DC9BA9A31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D913-2AB1-404D-95EF-8BFF93EEE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D51F-EC27-4AC0-BCD7-B41FE1EC69A5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EE9E-AF02-4198-93D8-1869FD998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8E5E-DE56-4340-8FA1-D009AB8C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A1BD-1CEB-4609-9D07-1547637F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ashinhcf.org/wash-f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7D980-DD87-6415-3B30-6AAC42CD00E1}"/>
              </a:ext>
            </a:extLst>
          </p:cNvPr>
          <p:cNvSpPr txBox="1"/>
          <p:nvPr/>
        </p:nvSpPr>
        <p:spPr>
          <a:xfrm>
            <a:off x="836675" y="5248841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Ensuring </a:t>
            </a:r>
            <a:r>
              <a:rPr kumimoji="0" lang="en-US" sz="4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WASH in Health Care Facilities</a:t>
            </a:r>
          </a:p>
        </p:txBody>
      </p:sp>
      <p:pic>
        <p:nvPicPr>
          <p:cNvPr id="5" name="Picture Placeholder 4" descr="A person holding a baby&#10;&#10;Description automatically generated">
            <a:extLst>
              <a:ext uri="{FF2B5EF4-FFF2-40B4-BE49-F238E27FC236}">
                <a16:creationId xmlns:a16="http://schemas.microsoft.com/office/drawing/2014/main" id="{05F9C44A-1C51-9290-14C6-C516929E25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B554F8-6752-913E-F731-D51F229937A4}"/>
              </a:ext>
            </a:extLst>
          </p:cNvPr>
          <p:cNvGrpSpPr/>
          <p:nvPr/>
        </p:nvGrpSpPr>
        <p:grpSpPr>
          <a:xfrm>
            <a:off x="9913153" y="12"/>
            <a:ext cx="1716326" cy="1728997"/>
            <a:chOff x="8190179" y="12"/>
            <a:chExt cx="1892300" cy="190627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F1A161E-ADDF-8364-70D1-D2B390C328C0}"/>
                </a:ext>
              </a:extLst>
            </p:cNvPr>
            <p:cNvSpPr/>
            <p:nvPr/>
          </p:nvSpPr>
          <p:spPr>
            <a:xfrm>
              <a:off x="8190179" y="12"/>
              <a:ext cx="1892300" cy="1906270"/>
            </a:xfrm>
            <a:custGeom>
              <a:avLst/>
              <a:gdLst/>
              <a:ahLst/>
              <a:cxnLst/>
              <a:rect l="l" t="t" r="r" b="b"/>
              <a:pathLst>
                <a:path w="1892300" h="1906270">
                  <a:moveTo>
                    <a:pt x="0" y="1906092"/>
                  </a:moveTo>
                  <a:lnTo>
                    <a:pt x="1891792" y="1906092"/>
                  </a:lnTo>
                  <a:lnTo>
                    <a:pt x="1891792" y="0"/>
                  </a:lnTo>
                  <a:lnTo>
                    <a:pt x="0" y="0"/>
                  </a:lnTo>
                  <a:lnTo>
                    <a:pt x="0" y="1906092"/>
                  </a:lnTo>
                  <a:close/>
                </a:path>
              </a:pathLst>
            </a:custGeom>
            <a:solidFill>
              <a:srgbClr val="2BACE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82E44A-AD55-D50C-6C0B-7758FDBCC638}"/>
                </a:ext>
              </a:extLst>
            </p:cNvPr>
            <p:cNvSpPr/>
            <p:nvPr/>
          </p:nvSpPr>
          <p:spPr>
            <a:xfrm>
              <a:off x="8433999" y="897134"/>
              <a:ext cx="1404852" cy="33401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1CB2F600-9D8D-6C61-7414-9488B3344D31}"/>
                </a:ext>
              </a:extLst>
            </p:cNvPr>
            <p:cNvSpPr/>
            <p:nvPr/>
          </p:nvSpPr>
          <p:spPr>
            <a:xfrm>
              <a:off x="8433244" y="1333455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56" y="0"/>
                  </a:lnTo>
                </a:path>
              </a:pathLst>
            </a:custGeom>
            <a:ln w="75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E3BF55D1-833B-D528-5584-CA16DF38B1DB}"/>
                </a:ext>
              </a:extLst>
            </p:cNvPr>
            <p:cNvSpPr/>
            <p:nvPr/>
          </p:nvSpPr>
          <p:spPr>
            <a:xfrm>
              <a:off x="8431047" y="1416993"/>
              <a:ext cx="191688" cy="18756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61D8E37C-8DB3-9676-46BA-BC923D91F1BA}"/>
                </a:ext>
              </a:extLst>
            </p:cNvPr>
            <p:cNvSpPr/>
            <p:nvPr/>
          </p:nvSpPr>
          <p:spPr>
            <a:xfrm>
              <a:off x="8643376" y="1471082"/>
              <a:ext cx="60325" cy="130175"/>
            </a:xfrm>
            <a:custGeom>
              <a:avLst/>
              <a:gdLst/>
              <a:ahLst/>
              <a:cxnLst/>
              <a:rect l="l" t="t" r="r" b="b"/>
              <a:pathLst>
                <a:path w="60325" h="130175">
                  <a:moveTo>
                    <a:pt x="15519" y="4013"/>
                  </a:moveTo>
                  <a:lnTo>
                    <a:pt x="0" y="4013"/>
                  </a:lnTo>
                  <a:lnTo>
                    <a:pt x="898" y="17689"/>
                  </a:lnTo>
                  <a:lnTo>
                    <a:pt x="1221" y="24964"/>
                  </a:lnTo>
                  <a:lnTo>
                    <a:pt x="1244" y="129717"/>
                  </a:lnTo>
                  <a:lnTo>
                    <a:pt x="16268" y="129717"/>
                  </a:lnTo>
                  <a:lnTo>
                    <a:pt x="16268" y="54089"/>
                  </a:lnTo>
                  <a:lnTo>
                    <a:pt x="18742" y="37686"/>
                  </a:lnTo>
                  <a:lnTo>
                    <a:pt x="25374" y="25039"/>
                  </a:lnTo>
                  <a:lnTo>
                    <a:pt x="28663" y="22542"/>
                  </a:lnTo>
                  <a:lnTo>
                    <a:pt x="16268" y="22542"/>
                  </a:lnTo>
                  <a:lnTo>
                    <a:pt x="15519" y="4013"/>
                  </a:lnTo>
                  <a:close/>
                </a:path>
                <a:path w="60325" h="130175">
                  <a:moveTo>
                    <a:pt x="50076" y="0"/>
                  </a:moveTo>
                  <a:lnTo>
                    <a:pt x="16763" y="22542"/>
                  </a:lnTo>
                  <a:lnTo>
                    <a:pt x="28663" y="22542"/>
                  </a:lnTo>
                  <a:lnTo>
                    <a:pt x="36092" y="16900"/>
                  </a:lnTo>
                  <a:lnTo>
                    <a:pt x="50825" y="14020"/>
                  </a:lnTo>
                  <a:lnTo>
                    <a:pt x="60083" y="14020"/>
                  </a:lnTo>
                  <a:lnTo>
                    <a:pt x="60083" y="507"/>
                  </a:lnTo>
                  <a:lnTo>
                    <a:pt x="50076" y="0"/>
                  </a:lnTo>
                  <a:close/>
                </a:path>
                <a:path w="60325" h="130175">
                  <a:moveTo>
                    <a:pt x="60083" y="14020"/>
                  </a:moveTo>
                  <a:lnTo>
                    <a:pt x="53835" y="14020"/>
                  </a:lnTo>
                  <a:lnTo>
                    <a:pt x="57086" y="14782"/>
                  </a:lnTo>
                  <a:lnTo>
                    <a:pt x="60083" y="15024"/>
                  </a:lnTo>
                  <a:lnTo>
                    <a:pt x="60083" y="14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3BC7D66E-57C4-26C9-74D3-FF1668C171A8}"/>
                </a:ext>
              </a:extLst>
            </p:cNvPr>
            <p:cNvSpPr/>
            <p:nvPr/>
          </p:nvSpPr>
          <p:spPr>
            <a:xfrm>
              <a:off x="8760063" y="1471338"/>
              <a:ext cx="351952" cy="13322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81983F61-17D5-99D2-F53A-2D0AFB56268F}"/>
                </a:ext>
              </a:extLst>
            </p:cNvPr>
            <p:cNvSpPr/>
            <p:nvPr/>
          </p:nvSpPr>
          <p:spPr>
            <a:xfrm>
              <a:off x="9134137" y="1471082"/>
              <a:ext cx="193073" cy="17780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69C7CA4C-C759-1AA1-96F4-435215593668}"/>
                </a:ext>
              </a:extLst>
            </p:cNvPr>
            <p:cNvSpPr/>
            <p:nvPr/>
          </p:nvSpPr>
          <p:spPr>
            <a:xfrm>
              <a:off x="9382538" y="1471331"/>
              <a:ext cx="104178" cy="133223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2D79AA7D-AED6-C431-7681-D69A06E2E394}"/>
                </a:ext>
              </a:extLst>
            </p:cNvPr>
            <p:cNvSpPr/>
            <p:nvPr/>
          </p:nvSpPr>
          <p:spPr>
            <a:xfrm>
              <a:off x="9507700" y="1419998"/>
              <a:ext cx="99161" cy="180809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5D65F343-704D-C1AB-BF4E-08A8D99E3847}"/>
                </a:ext>
              </a:extLst>
            </p:cNvPr>
            <p:cNvSpPr/>
            <p:nvPr/>
          </p:nvSpPr>
          <p:spPr>
            <a:xfrm>
              <a:off x="9639661" y="1475092"/>
              <a:ext cx="0" cy="125730"/>
            </a:xfrm>
            <a:custGeom>
              <a:avLst/>
              <a:gdLst/>
              <a:ahLst/>
              <a:cxnLst/>
              <a:rect l="l" t="t" r="r" b="b"/>
              <a:pathLst>
                <a:path h="125730">
                  <a:moveTo>
                    <a:pt x="0" y="0"/>
                  </a:moveTo>
                  <a:lnTo>
                    <a:pt x="0" y="125704"/>
                  </a:lnTo>
                </a:path>
              </a:pathLst>
            </a:custGeom>
            <a:ln w="1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AA3AD0E9-233E-A10B-2293-B396358070CF}"/>
                </a:ext>
              </a:extLst>
            </p:cNvPr>
            <p:cNvSpPr/>
            <p:nvPr/>
          </p:nvSpPr>
          <p:spPr>
            <a:xfrm>
              <a:off x="9684225" y="1419999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797"/>
                  </a:lnTo>
                </a:path>
              </a:pathLst>
            </a:custGeom>
            <a:ln w="150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214C4E8E-482A-4A34-8B4F-0F591EB4A0C7}"/>
                </a:ext>
              </a:extLst>
            </p:cNvPr>
            <p:cNvSpPr/>
            <p:nvPr/>
          </p:nvSpPr>
          <p:spPr>
            <a:xfrm>
              <a:off x="9714857" y="1420003"/>
              <a:ext cx="111429" cy="184556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5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4E9A1B7-2056-508D-8603-3F6DDF91D1C7}"/>
              </a:ext>
            </a:extLst>
          </p:cNvPr>
          <p:cNvSpPr txBox="1"/>
          <p:nvPr/>
        </p:nvSpPr>
        <p:spPr>
          <a:xfrm>
            <a:off x="3514909" y="6178557"/>
            <a:ext cx="606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Lindsay Denny,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Specialist (UNICEF) </a:t>
            </a:r>
          </a:p>
        </p:txBody>
      </p:sp>
    </p:spTree>
    <p:extLst>
      <p:ext uri="{BB962C8B-B14F-4D97-AF65-F5344CB8AC3E}">
        <p14:creationId xmlns:p14="http://schemas.microsoft.com/office/powerpoint/2010/main" val="68946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329E-54E7-214C-B566-A2DDA107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C8A64-D0E1-C340-8CF5-0ECB32C9D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7745"/>
            <a:ext cx="12192000" cy="8099835"/>
          </a:xfrm>
        </p:spPr>
      </p:pic>
    </p:spTree>
    <p:extLst>
      <p:ext uri="{BB962C8B-B14F-4D97-AF65-F5344CB8AC3E}">
        <p14:creationId xmlns:p14="http://schemas.microsoft.com/office/powerpoint/2010/main" val="130091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77F9-E660-344D-BA0A-11F9ADC0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74E0-9595-3C41-A238-15C26F8A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613;p80">
            <a:extLst>
              <a:ext uri="{FF2B5EF4-FFF2-40B4-BE49-F238E27FC236}">
                <a16:creationId xmlns:a16="http://schemas.microsoft.com/office/drawing/2014/main" id="{064A1AE2-4B52-204C-B7E1-B00478B108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82"/>
            <a:ext cx="12192000" cy="686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91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9050-BD4A-CD47-9253-0783B034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E93BA9-7264-094B-B7EA-4362576F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1819"/>
            <a:ext cx="12344400" cy="8992587"/>
          </a:xfrm>
        </p:spPr>
      </p:pic>
    </p:spTree>
    <p:extLst>
      <p:ext uri="{BB962C8B-B14F-4D97-AF65-F5344CB8AC3E}">
        <p14:creationId xmlns:p14="http://schemas.microsoft.com/office/powerpoint/2010/main" val="320315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0303-2535-A746-AF0F-FFD5ED4B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6BA9-3D7C-2B4C-9C9C-57F1EAD0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601;p79" descr="http://www.washinhcf.org/fileadmin/user_upload/images/Unhygenic-conditions-pour-flush-toilet-at-kambia-hosp-20150909.jpg">
            <a:extLst>
              <a:ext uri="{FF2B5EF4-FFF2-40B4-BE49-F238E27FC236}">
                <a16:creationId xmlns:a16="http://schemas.microsoft.com/office/drawing/2014/main" id="{8CD45D8D-F108-0441-AA6B-D88B1C7247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6964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6930-5F1A-DB4B-8B06-CA2CEE84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588EE6-2FC3-634A-B658-F76FA68B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0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76925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3499-9236-2245-A92D-C6AF13FE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F7B6-CB2B-A84A-AE5C-5C67CE9E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616;p80">
            <a:extLst>
              <a:ext uri="{FF2B5EF4-FFF2-40B4-BE49-F238E27FC236}">
                <a16:creationId xmlns:a16="http://schemas.microsoft.com/office/drawing/2014/main" id="{CB7C7B3E-AD09-6740-AA7F-4CCF7AE4DD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377" y="-52552"/>
            <a:ext cx="12475959" cy="715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96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6A92-AB79-B56A-9589-4E984A69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thes&#10;&#10;Description automatically generated">
            <a:extLst>
              <a:ext uri="{FF2B5EF4-FFF2-40B4-BE49-F238E27FC236}">
                <a16:creationId xmlns:a16="http://schemas.microsoft.com/office/drawing/2014/main" id="{4F04BCE4-C61D-5D2D-E193-6022E8637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56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F97-C085-66A7-C8A8-D425B72C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le of trash&#10;&#10;Description automatically generated with low confidence">
            <a:extLst>
              <a:ext uri="{FF2B5EF4-FFF2-40B4-BE49-F238E27FC236}">
                <a16:creationId xmlns:a16="http://schemas.microsoft.com/office/drawing/2014/main" id="{9FF6C8F4-2323-05AA-BCA2-BF21F7119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-95003"/>
            <a:ext cx="10515599" cy="7886699"/>
          </a:xfrm>
        </p:spPr>
      </p:pic>
    </p:spTree>
    <p:extLst>
      <p:ext uri="{BB962C8B-B14F-4D97-AF65-F5344CB8AC3E}">
        <p14:creationId xmlns:p14="http://schemas.microsoft.com/office/powerpoint/2010/main" val="357666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5071-24F4-7E94-B362-B990E77E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outdoor, ground, mountain, person&#10;&#10;Description automatically generated">
            <a:extLst>
              <a:ext uri="{FF2B5EF4-FFF2-40B4-BE49-F238E27FC236}">
                <a16:creationId xmlns:a16="http://schemas.microsoft.com/office/drawing/2014/main" id="{881A8110-FBD1-A2BF-E10B-B945AC1A3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5" y="-466312"/>
            <a:ext cx="10769629" cy="8077222"/>
          </a:xfrm>
        </p:spPr>
      </p:pic>
    </p:spTree>
    <p:extLst>
      <p:ext uri="{BB962C8B-B14F-4D97-AF65-F5344CB8AC3E}">
        <p14:creationId xmlns:p14="http://schemas.microsoft.com/office/powerpoint/2010/main" val="3071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B123021-656B-8022-C711-682E37E6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8A62-9FF5-E9D2-E057-8ADB0BE5DD09}"/>
              </a:ext>
            </a:extLst>
          </p:cNvPr>
          <p:cNvSpPr txBox="1"/>
          <p:nvPr/>
        </p:nvSpPr>
        <p:spPr>
          <a:xfrm>
            <a:off x="495642" y="6483003"/>
            <a:ext cx="64768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</a:t>
            </a:r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WHO/UNICEF </a:t>
            </a:r>
            <a:r>
              <a:rPr lang="en-US" sz="1100" b="1" i="0" dirty="0">
                <a:solidFill>
                  <a:srgbClr val="3C424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WASH FIT 2.0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038CFE6-63D0-1424-720C-97C7CAB632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09" y="1034444"/>
            <a:ext cx="3782860" cy="5159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text, poster, cartoon, graphic design&#10;&#10;Description automatically generated">
            <a:extLst>
              <a:ext uri="{FF2B5EF4-FFF2-40B4-BE49-F238E27FC236}">
                <a16:creationId xmlns:a16="http://schemas.microsoft.com/office/drawing/2014/main" id="{30B0094A-AC4B-CF84-885A-0495E19332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47" y="1034444"/>
            <a:ext cx="3678043" cy="5158050"/>
          </a:xfrm>
          <a:prstGeom prst="rect">
            <a:avLst/>
          </a:prstGeom>
        </p:spPr>
      </p:pic>
      <p:pic>
        <p:nvPicPr>
          <p:cNvPr id="7" name="Picture 6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08480A42-C44F-3F50-B4C8-C85019E5A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6488" y="2255585"/>
            <a:ext cx="3906019" cy="2715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76C50-6051-47BB-7825-2F7AC7CB9B3C}"/>
              </a:ext>
            </a:extLst>
          </p:cNvPr>
          <p:cNvSpPr txBox="1"/>
          <p:nvPr/>
        </p:nvSpPr>
        <p:spPr>
          <a:xfrm>
            <a:off x="495642" y="243378"/>
            <a:ext cx="829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WASH Facility Improvement Tool </a:t>
            </a:r>
          </a:p>
        </p:txBody>
      </p:sp>
    </p:spTree>
    <p:extLst>
      <p:ext uri="{BB962C8B-B14F-4D97-AF65-F5344CB8AC3E}">
        <p14:creationId xmlns:p14="http://schemas.microsoft.com/office/powerpoint/2010/main" val="42568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6B89D1-6149-9951-29F3-5836A6B6F2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336" y="650241"/>
            <a:ext cx="11655974" cy="743880"/>
          </a:xfrm>
        </p:spPr>
        <p:txBody>
          <a:bodyPr>
            <a:noAutofit/>
          </a:bodyPr>
          <a:lstStyle/>
          <a:p>
            <a:pPr marL="28575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000"/>
              <a:buNone/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WHO: Urgent Health Challenges for the Next Decade</a:t>
            </a:r>
          </a:p>
        </p:txBody>
      </p:sp>
      <p:pic>
        <p:nvPicPr>
          <p:cNvPr id="3" name="Google Shape;842;p103">
            <a:extLst>
              <a:ext uri="{FF2B5EF4-FFF2-40B4-BE49-F238E27FC236}">
                <a16:creationId xmlns:a16="http://schemas.microsoft.com/office/drawing/2014/main" id="{C7F11BF8-AE1A-C44A-1F71-0AA2885F6B93}"/>
              </a:ext>
            </a:extLst>
          </p:cNvPr>
          <p:cNvPicPr preferRelativeResize="0"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08690" y="1394121"/>
            <a:ext cx="6080033" cy="51678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9CA3A1-822D-ACBA-BFF4-416BAA2E5D74}"/>
              </a:ext>
            </a:extLst>
          </p:cNvPr>
          <p:cNvSpPr txBox="1"/>
          <p:nvPr/>
        </p:nvSpPr>
        <p:spPr>
          <a:xfrm>
            <a:off x="6994534" y="2735676"/>
            <a:ext cx="478877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200"/>
            </a:pPr>
            <a:r>
              <a:rPr lang="en-US" sz="2500" b="0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In January 2020, WHO announced a list of the priority urgent health challenges for the coming decade, including:</a:t>
            </a:r>
            <a:br>
              <a:rPr lang="en-US" sz="2500" b="0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</a:br>
            <a:br>
              <a:rPr lang="en-US" sz="2500" b="0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</a:br>
            <a:r>
              <a:rPr lang="en-US" sz="2500" b="0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“</a:t>
            </a:r>
            <a:r>
              <a:rPr lang="en-US" sz="2500" b="1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Keeping health care clean</a:t>
            </a:r>
            <a:r>
              <a:rPr lang="en-US" sz="2500" b="0" i="0" u="none" strike="noStrike" cap="non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.”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7172D-45F2-3EB3-BFCA-43DDB0AA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0F2102-3132-A002-B96A-062E4CC3E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14E6C-99C1-5CFD-E1FC-6B4040B59A85}"/>
              </a:ext>
            </a:extLst>
          </p:cNvPr>
          <p:cNvSpPr txBox="1"/>
          <p:nvPr/>
        </p:nvSpPr>
        <p:spPr>
          <a:xfrm>
            <a:off x="588824" y="1321895"/>
            <a:ext cx="7046416" cy="467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 the health care facility leadership and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 their key needs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(through assessment + interviews).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considering solutions,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conduct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stakeholder consultation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including health facility workers, cleaners and patients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rtl="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Try to build WASH into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existing health facility efforts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(quality improvement and infection prevention and control/hand hygiene).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rtl="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Any infrastructure improvement should be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complemented by training as well as sustainability pillars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organizational, technical &amp; financial.</a:t>
            </a:r>
          </a:p>
          <a:p>
            <a:pPr marL="342900" indent="-342900" fontAlgn="base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Prioritize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operations and maintenance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(including budget for these activities).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person washing her hands&#10;&#10;Description automatically generated">
            <a:extLst>
              <a:ext uri="{FF2B5EF4-FFF2-40B4-BE49-F238E27FC236}">
                <a16:creationId xmlns:a16="http://schemas.microsoft.com/office/drawing/2014/main" id="{0282E539-DB6D-49D7-CAFB-B6EE07D7D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616" y="699037"/>
            <a:ext cx="3594047" cy="53910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351C9FA-28EB-CC5F-800A-C17B4C7E6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A10B98B-E37F-C9A1-24CA-6229B3FD1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C187762-61BA-7F81-3FDD-B3F023CF08C2}"/>
              </a:ext>
            </a:extLst>
          </p:cNvPr>
          <p:cNvSpPr txBox="1">
            <a:spLocks/>
          </p:cNvSpPr>
          <p:nvPr/>
        </p:nvSpPr>
        <p:spPr>
          <a:xfrm>
            <a:off x="588824" y="533126"/>
            <a:ext cx="9897784" cy="58615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48" kern="1200">
                <a:solidFill>
                  <a:srgbClr val="2BACE2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can you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D545B-B5C0-101F-1FE7-0F790C10E1C5}"/>
              </a:ext>
            </a:extLst>
          </p:cNvPr>
          <p:cNvSpPr txBox="1"/>
          <p:nvPr/>
        </p:nvSpPr>
        <p:spPr>
          <a:xfrm>
            <a:off x="474523" y="1413580"/>
            <a:ext cx="53420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you visit a community,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check out the WASH conditions in the HCF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including via assessment.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with local leaders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District Health Officers, and HCF </a:t>
            </a: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staff/administrators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to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 poor WASH conditions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they will need, and how they might access resources.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Inquire about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 training </a:t>
            </a: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HCF staff regarding WASH/infection control issues.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vocal! </a:t>
            </a:r>
            <a:r>
              <a:rPr lang="en-US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Become a WASH in HCFs champion</a:t>
            </a: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raising awareness of the issue and encouraging local government, partners, and decision makers to prioritize the issue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21" descr="A baby being held by a hand&#10;&#10;Description automatically generated">
            <a:extLst>
              <a:ext uri="{FF2B5EF4-FFF2-40B4-BE49-F238E27FC236}">
                <a16:creationId xmlns:a16="http://schemas.microsoft.com/office/drawing/2014/main" id="{6221C173-8A52-D1E8-28F3-379E0C97F7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3" b="-1"/>
          <a:stretch/>
        </p:blipFill>
        <p:spPr>
          <a:xfrm>
            <a:off x="6375402" y="-200024"/>
            <a:ext cx="7142133" cy="7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oung child pouring water from a faucet&#10;&#10;Description automatically generated">
            <a:extLst>
              <a:ext uri="{FF2B5EF4-FFF2-40B4-BE49-F238E27FC236}">
                <a16:creationId xmlns:a16="http://schemas.microsoft.com/office/drawing/2014/main" id="{DDE8678F-E107-9E0B-1AD4-737782B9C8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30113" cy="823598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70D2DB-0B85-3A09-58DC-F1D1430F9CE2}"/>
              </a:ext>
            </a:extLst>
          </p:cNvPr>
          <p:cNvSpPr txBox="1">
            <a:spLocks/>
          </p:cNvSpPr>
          <p:nvPr/>
        </p:nvSpPr>
        <p:spPr>
          <a:xfrm>
            <a:off x="8323943" y="2837173"/>
            <a:ext cx="8307614" cy="591827"/>
          </a:xfrm>
          <a:prstGeom prst="rect">
            <a:avLst/>
          </a:prstGeom>
          <a:effectLst/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48" kern="1200">
                <a:solidFill>
                  <a:srgbClr val="2BACE2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152" kern="1200">
                <a:solidFill>
                  <a:schemeClr val="tx1"/>
                </a:solidFill>
                <a:latin typeface="Univers LT Pro 65 Bold" panose="020B07030305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5C569-0C0A-76EB-554D-6E53FF88E083}"/>
              </a:ext>
            </a:extLst>
          </p:cNvPr>
          <p:cNvSpPr txBox="1"/>
          <p:nvPr/>
        </p:nvSpPr>
        <p:spPr>
          <a:xfrm>
            <a:off x="8323943" y="3804188"/>
            <a:ext cx="36838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questions: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Lindsay Denny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ldenny@unicef.org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1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 cstate="screen">
              <a:alphaModFix amt="7508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0" y="-10139"/>
            <a:ext cx="12189000" cy="6858000"/>
          </a:xfrm>
          <a:prstGeom prst="rect">
            <a:avLst/>
          </a:prstGeom>
          <a:blipFill rotWithShape="1">
            <a:blip r:embed="rId3" cstate="screen">
              <a:alphaModFix amt="7508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/>
          <p:nvPr/>
        </p:nvSpPr>
        <p:spPr>
          <a:xfrm rot="5400000" flipH="1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74C81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/>
          <p:nvPr/>
        </p:nvSpPr>
        <p:spPr>
          <a:xfrm rot="5400000" flipH="1">
            <a:off x="-1410018" y="1420289"/>
            <a:ext cx="6858000" cy="403769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A66AC">
                  <a:alpha val="45882"/>
                </a:srgbClr>
              </a:gs>
              <a:gs pos="100000">
                <a:srgbClr val="4A66AC">
                  <a:alpha val="45882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/>
          <p:nvPr/>
        </p:nvSpPr>
        <p:spPr>
          <a:xfrm rot="5400000" flipH="1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A66AC">
                  <a:alpha val="28627"/>
                </a:srgbClr>
              </a:gs>
              <a:gs pos="2000">
                <a:srgbClr val="4A66AC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 rot="-967356">
            <a:off x="-500907" y="968177"/>
            <a:ext cx="3897638" cy="4176045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A66AC">
                  <a:alpha val="42745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4668624" y="2336212"/>
            <a:ext cx="6971100" cy="2205900"/>
          </a:xfrm>
          <a:prstGeom prst="rect">
            <a:avLst/>
          </a:prstGeom>
          <a:solidFill>
            <a:schemeClr val="lt1">
              <a:alpha val="843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WASH in HCF consists of all WASH infrastructure, resources, services, and practices in a healthcare setting.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823D0-D79C-3990-BDC1-F9414786FF29}"/>
              </a:ext>
            </a:extLst>
          </p:cNvPr>
          <p:cNvSpPr txBox="1"/>
          <p:nvPr/>
        </p:nvSpPr>
        <p:spPr>
          <a:xfrm>
            <a:off x="394815" y="1577089"/>
            <a:ext cx="35050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Sanitation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Hygiene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 Care Waste Management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Environmental 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4B067-1F2B-A335-76E6-F7A4A09FE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412" y="404635"/>
            <a:ext cx="9573488" cy="966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activities do you need WASH for in a health care facility?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73C80-5357-A5CA-11DC-E0AC49F06016}"/>
              </a:ext>
            </a:extLst>
          </p:cNvPr>
          <p:cNvSpPr txBox="1"/>
          <p:nvPr/>
        </p:nvSpPr>
        <p:spPr>
          <a:xfrm>
            <a:off x="5448300" y="1791086"/>
            <a:ext cx="7594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</a:t>
            </a:r>
            <a:r>
              <a:rPr kumimoji="0" lang="en-U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Hygiene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Medical</a:t>
            </a:r>
            <a:r>
              <a:rPr kumimoji="0" lang="en-U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surgical</a:t>
            </a:r>
            <a:r>
              <a:rPr kumimoji="0" lang="en-US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procedures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Patient</a:t>
            </a:r>
            <a:r>
              <a:rPr kumimoji="0" lang="en-US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hygiene</a:t>
            </a:r>
            <a:r>
              <a:rPr kumimoji="0" lang="en-US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kumimoji="0" lang="en-US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bathing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Drinking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including</a:t>
            </a:r>
            <a:r>
              <a:rPr kumimoji="0" lang="en-US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kumimoji="0" lang="en-US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oral</a:t>
            </a:r>
            <a:r>
              <a:rPr kumimoji="0" lang="en-US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kumimoji="0" lang="en-US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certain medical</a:t>
            </a:r>
            <a:r>
              <a:rPr kumimoji="0" lang="en-US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devices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Sanitation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Environmental</a:t>
            </a:r>
            <a:r>
              <a:rPr kumimoji="0" lang="en-US" sz="22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hygiene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terilizing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medical</a:t>
            </a:r>
            <a:r>
              <a:rPr kumimoji="0" lang="en-US" sz="22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Laundry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Healthcare</a:t>
            </a:r>
            <a:r>
              <a:rPr kumimoji="0" lang="en-US" sz="2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waste</a:t>
            </a:r>
            <a:r>
              <a:rPr kumimoji="0" lang="en-US" sz="2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management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73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Laboratory</a:t>
            </a:r>
            <a:r>
              <a:rPr kumimoji="0" lang="en-US" sz="22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black background with words&#10;&#10;Description automatically generated">
            <a:extLst>
              <a:ext uri="{FF2B5EF4-FFF2-40B4-BE49-F238E27FC236}">
                <a16:creationId xmlns:a16="http://schemas.microsoft.com/office/drawing/2014/main" id="{099097B8-DF00-8193-1E19-002E1C7517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1702027"/>
            <a:ext cx="4610100" cy="4610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1390578-33C2-E2D2-EBB9-3506E38D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74792E-AE9B-C758-6711-934A835671F5}"/>
              </a:ext>
            </a:extLst>
          </p:cNvPr>
          <p:cNvSpPr txBox="1"/>
          <p:nvPr/>
        </p:nvSpPr>
        <p:spPr>
          <a:xfrm>
            <a:off x="650003" y="1595948"/>
            <a:ext cx="63112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22% of healthcare facilities lack </a:t>
            </a: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basic water services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impacting the care provided to more than 1.7 billion people.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 of facilities </a:t>
            </a: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lack toilets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The estimation for basic sanitation services is not available, but presumably much worse.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49% of facilities </a:t>
            </a: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lack basic hygiene services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access to soap and water/ABHR at points of care and toilets.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situation in the </a:t>
            </a:r>
            <a:r>
              <a:rPr lang="en-US" sz="2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Least Developed Countries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significantly worse (i.e., 1 in 2 lack basic water)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E8DD3A-FEE9-B9A4-55FF-EDFD2919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7116" y="0"/>
            <a:ext cx="2408822" cy="486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FB5F8C-98DB-4D0E-AC11-D661B6530CDC}"/>
              </a:ext>
            </a:extLst>
          </p:cNvPr>
          <p:cNvSpPr txBox="1"/>
          <p:nvPr/>
        </p:nvSpPr>
        <p:spPr>
          <a:xfrm>
            <a:off x="650004" y="553070"/>
            <a:ext cx="8331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 Status of WASH in HCFs</a:t>
            </a:r>
          </a:p>
        </p:txBody>
      </p:sp>
      <p:pic>
        <p:nvPicPr>
          <p:cNvPr id="18" name="Picture 17" descr="A screen shot of a graph&#10;&#10;Description automatically generated">
            <a:extLst>
              <a:ext uri="{FF2B5EF4-FFF2-40B4-BE49-F238E27FC236}">
                <a16:creationId xmlns:a16="http://schemas.microsoft.com/office/drawing/2014/main" id="{C74ACC16-1539-3A40-7C51-F956A46B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604" y="1859589"/>
            <a:ext cx="4379811" cy="4122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26DA82-4F5B-1C31-80F9-9C73B29FFF52}"/>
              </a:ext>
            </a:extLst>
          </p:cNvPr>
          <p:cNvSpPr txBox="1"/>
          <p:nvPr/>
        </p:nvSpPr>
        <p:spPr>
          <a:xfrm>
            <a:off x="132735" y="6488668"/>
            <a:ext cx="564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WHO/UNICEF Joint Monitoring </a:t>
            </a:r>
            <a:r>
              <a:rPr lang="en-US" dirty="0" err="1"/>
              <a:t>Programme</a:t>
            </a:r>
            <a:r>
              <a:rPr lang="en-US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40699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E309F-3624-2674-2FE2-C7B8EC9A7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76A917B-E211-880A-5D71-E677F936D472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building, sky, wheel&#10;&#10;Description automatically generated">
            <a:extLst>
              <a:ext uri="{FF2B5EF4-FFF2-40B4-BE49-F238E27FC236}">
                <a16:creationId xmlns:a16="http://schemas.microsoft.com/office/drawing/2014/main" id="{86D9849F-A3FD-CEF3-B129-A1D29D8E2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99FE-3526-A375-20AA-73EB5AB4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48EB-3DE3-EA9E-870A-E99670CA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8F90C33-53C4-20D0-48F0-1FA01A58B2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792" y="0"/>
            <a:ext cx="10817008" cy="73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71A6-5232-DC1F-3FFD-6307B218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aby sleeping in a hospital bed&#10;&#10;Description automatically generated">
            <a:extLst>
              <a:ext uri="{FF2B5EF4-FFF2-40B4-BE49-F238E27FC236}">
                <a16:creationId xmlns:a16="http://schemas.microsoft.com/office/drawing/2014/main" id="{4CFAF619-5705-6D95-150B-D1592CB3D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2" y="-1370808"/>
            <a:ext cx="11451696" cy="8588773"/>
          </a:xfrm>
        </p:spPr>
      </p:pic>
    </p:spTree>
    <p:extLst>
      <p:ext uri="{BB962C8B-B14F-4D97-AF65-F5344CB8AC3E}">
        <p14:creationId xmlns:p14="http://schemas.microsoft.com/office/powerpoint/2010/main" val="406169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3431-A7C5-7645-9ABC-37576C91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3563-945F-9443-9890-6C86D929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83C9-BEE5-FF48-9858-156EA75852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8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500</Words>
  <Application>Microsoft Macintosh PowerPoint</Application>
  <PresentationFormat>Widescreen</PresentationFormat>
  <Paragraphs>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Roboto</vt:lpstr>
      <vt:lpstr>Univers LT Pro 65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Denny, Lindsay</dc:creator>
  <cp:lastModifiedBy>Denny, Lindsay</cp:lastModifiedBy>
  <cp:revision>2</cp:revision>
  <dcterms:created xsi:type="dcterms:W3CDTF">2024-04-01T16:58:46Z</dcterms:created>
  <dcterms:modified xsi:type="dcterms:W3CDTF">2024-04-01T21:53:08Z</dcterms:modified>
</cp:coreProperties>
</file>